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  <p:sldMasterId id="2147483720" r:id="rId6"/>
    <p:sldMasterId id="2147483768" r:id="rId7"/>
    <p:sldMasterId id="2147483781" r:id="rId8"/>
    <p:sldMasterId id="2147483794" r:id="rId9"/>
    <p:sldMasterId id="2147483806" r:id="rId10"/>
  </p:sldMasterIdLst>
  <p:notesMasterIdLst>
    <p:notesMasterId r:id="rId61"/>
  </p:notesMasterIdLst>
  <p:sldIdLst>
    <p:sldId id="256" r:id="rId11"/>
    <p:sldId id="275" r:id="rId12"/>
    <p:sldId id="348" r:id="rId13"/>
    <p:sldId id="971" r:id="rId14"/>
    <p:sldId id="257" r:id="rId15"/>
    <p:sldId id="258" r:id="rId16"/>
    <p:sldId id="259" r:id="rId17"/>
    <p:sldId id="260" r:id="rId18"/>
    <p:sldId id="261" r:id="rId19"/>
    <p:sldId id="262" r:id="rId20"/>
    <p:sldId id="972" r:id="rId21"/>
    <p:sldId id="264" r:id="rId22"/>
    <p:sldId id="265" r:id="rId23"/>
    <p:sldId id="267" r:id="rId24"/>
    <p:sldId id="268" r:id="rId25"/>
    <p:sldId id="266" r:id="rId26"/>
    <p:sldId id="374" r:id="rId27"/>
    <p:sldId id="376" r:id="rId28"/>
    <p:sldId id="378" r:id="rId29"/>
    <p:sldId id="314" r:id="rId30"/>
    <p:sldId id="351" r:id="rId31"/>
    <p:sldId id="390" r:id="rId32"/>
    <p:sldId id="973" r:id="rId33"/>
    <p:sldId id="974" r:id="rId34"/>
    <p:sldId id="368" r:id="rId35"/>
    <p:sldId id="384" r:id="rId36"/>
    <p:sldId id="324" r:id="rId37"/>
    <p:sldId id="389" r:id="rId38"/>
    <p:sldId id="283" r:id="rId39"/>
    <p:sldId id="281" r:id="rId40"/>
    <p:sldId id="970" r:id="rId41"/>
    <p:sldId id="387" r:id="rId42"/>
    <p:sldId id="977" r:id="rId43"/>
    <p:sldId id="394" r:id="rId44"/>
    <p:sldId id="978" r:id="rId45"/>
    <p:sldId id="270" r:id="rId46"/>
    <p:sldId id="263" r:id="rId47"/>
    <p:sldId id="370" r:id="rId48"/>
    <p:sldId id="352" r:id="rId49"/>
    <p:sldId id="276" r:id="rId50"/>
    <p:sldId id="353" r:id="rId51"/>
    <p:sldId id="322" r:id="rId52"/>
    <p:sldId id="379" r:id="rId53"/>
    <p:sldId id="380" r:id="rId54"/>
    <p:sldId id="284" r:id="rId55"/>
    <p:sldId id="325" r:id="rId56"/>
    <p:sldId id="385" r:id="rId57"/>
    <p:sldId id="355" r:id="rId58"/>
    <p:sldId id="277" r:id="rId59"/>
    <p:sldId id="386" r:id="rId60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B100863-4E86-4DF1-9774-1CC77EFC2B0A}">
          <p14:sldIdLst>
            <p14:sldId id="256"/>
            <p14:sldId id="275"/>
            <p14:sldId id="348"/>
            <p14:sldId id="971"/>
            <p14:sldId id="257"/>
            <p14:sldId id="258"/>
            <p14:sldId id="259"/>
            <p14:sldId id="260"/>
            <p14:sldId id="261"/>
            <p14:sldId id="262"/>
            <p14:sldId id="972"/>
            <p14:sldId id="264"/>
            <p14:sldId id="265"/>
            <p14:sldId id="267"/>
            <p14:sldId id="268"/>
            <p14:sldId id="266"/>
            <p14:sldId id="374"/>
            <p14:sldId id="376"/>
            <p14:sldId id="378"/>
            <p14:sldId id="314"/>
            <p14:sldId id="351"/>
            <p14:sldId id="390"/>
            <p14:sldId id="973"/>
            <p14:sldId id="974"/>
            <p14:sldId id="368"/>
            <p14:sldId id="384"/>
            <p14:sldId id="324"/>
            <p14:sldId id="389"/>
            <p14:sldId id="283"/>
            <p14:sldId id="281"/>
            <p14:sldId id="970"/>
            <p14:sldId id="387"/>
            <p14:sldId id="977"/>
            <p14:sldId id="394"/>
            <p14:sldId id="978"/>
            <p14:sldId id="270"/>
            <p14:sldId id="263"/>
            <p14:sldId id="370"/>
            <p14:sldId id="352"/>
            <p14:sldId id="276"/>
            <p14:sldId id="353"/>
            <p14:sldId id="322"/>
            <p14:sldId id="379"/>
            <p14:sldId id="380"/>
            <p14:sldId id="284"/>
            <p14:sldId id="325"/>
            <p14:sldId id="385"/>
            <p14:sldId id="355"/>
            <p14:sldId id="277"/>
            <p14:sldId id="386"/>
          </p14:sldIdLst>
        </p14:section>
        <p14:section name="PROFA" id="{4EC7ABCF-2B1B-4343-BEA4-B5141BD8019A}">
          <p14:sldIdLst/>
        </p14:section>
        <p14:section name="Info DG" id="{FDF6B9FE-9554-4C49-A25D-DF69CC60D832}">
          <p14:sldIdLst/>
        </p14:section>
        <p14:section name="Besoins et ressources" id="{415B4866-AE16-407C-8649-EEE50149960C}">
          <p14:sldIdLst/>
        </p14:section>
        <p14:section name="Organisation" id="{E6B21B32-42E6-4385-BA1D-54327FE326E3}">
          <p14:sldIdLst/>
        </p14:section>
        <p14:section name="Clôture plénière" id="{A0F59A71-BBD8-4A05-983E-9545C6BC33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357" autoAdjust="0"/>
  </p:normalViewPr>
  <p:slideViewPr>
    <p:cSldViewPr snapToGrid="0">
      <p:cViewPr varScale="1">
        <p:scale>
          <a:sx n="107" d="100"/>
          <a:sy n="107" d="100"/>
        </p:scale>
        <p:origin x="7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890" y="-3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43.jpeg"/><Relationship Id="rId1" Type="http://schemas.openxmlformats.org/officeDocument/2006/relationships/image" Target="../media/image42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svg"/><Relationship Id="rId9" Type="http://schemas.openxmlformats.org/officeDocument/2006/relationships/image" Target="../media/image5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43.jpeg"/><Relationship Id="rId1" Type="http://schemas.openxmlformats.org/officeDocument/2006/relationships/image" Target="../media/image42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svg"/><Relationship Id="rId9" Type="http://schemas.openxmlformats.org/officeDocument/2006/relationships/image" Target="../media/image5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E0E1F-C40C-4E21-80A8-B3735D7973C1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54795CF-7158-4122-91E2-E6E1A033855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/>
            <a:t>Projet SPARK : éloge du mouvement et du lien</a:t>
          </a:r>
          <a:endParaRPr lang="en-US"/>
        </a:p>
      </dgm:t>
    </dgm:pt>
    <dgm:pt modelId="{6D7679B2-1DDF-4C9D-9B88-6D9DD5F3D99E}" type="parTrans" cxnId="{8CC87753-EA7B-4636-B23C-0A10D1E69251}">
      <dgm:prSet/>
      <dgm:spPr/>
      <dgm:t>
        <a:bodyPr/>
        <a:lstStyle/>
        <a:p>
          <a:endParaRPr lang="en-US"/>
        </a:p>
      </dgm:t>
    </dgm:pt>
    <dgm:pt modelId="{58D6719A-DB05-42AB-A654-1E383033846F}" type="sibTrans" cxnId="{8CC87753-EA7B-4636-B23C-0A10D1E69251}">
      <dgm:prSet/>
      <dgm:spPr/>
      <dgm:t>
        <a:bodyPr/>
        <a:lstStyle/>
        <a:p>
          <a:endParaRPr lang="en-US"/>
        </a:p>
      </dgm:t>
    </dgm:pt>
    <dgm:pt modelId="{CBEA7550-3CB6-41BA-8784-F99479CEE4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/>
            <a:t>Cross scolaire : magnifique journée grâce à toutes et tous</a:t>
          </a:r>
          <a:endParaRPr lang="en-US"/>
        </a:p>
      </dgm:t>
    </dgm:pt>
    <dgm:pt modelId="{3DF10E5D-4B2C-4EC8-BC06-E975178A2208}" type="parTrans" cxnId="{0F3E42AA-6F1F-479D-A03F-7005120B87C9}">
      <dgm:prSet/>
      <dgm:spPr/>
      <dgm:t>
        <a:bodyPr/>
        <a:lstStyle/>
        <a:p>
          <a:endParaRPr lang="en-US"/>
        </a:p>
      </dgm:t>
    </dgm:pt>
    <dgm:pt modelId="{496E618F-6E9F-4C7B-8728-BC584B6BD820}" type="sibTrans" cxnId="{0F3E42AA-6F1F-479D-A03F-7005120B87C9}">
      <dgm:prSet/>
      <dgm:spPr/>
      <dgm:t>
        <a:bodyPr/>
        <a:lstStyle/>
        <a:p>
          <a:endParaRPr lang="en-US"/>
        </a:p>
      </dgm:t>
    </dgm:pt>
    <dgm:pt modelId="{856BBD3F-21D9-4ABD-8810-90D77CD66EA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 dirty="0"/>
            <a:t>Création d’une salle de sciences à l’extérieur</a:t>
          </a:r>
          <a:endParaRPr lang="en-US" dirty="0"/>
        </a:p>
      </dgm:t>
    </dgm:pt>
    <dgm:pt modelId="{95CB3A48-305D-4BB2-98BD-FA11B71218C9}" type="parTrans" cxnId="{2856FB9A-A963-4609-BDF8-8B7DBE7F3A65}">
      <dgm:prSet/>
      <dgm:spPr/>
      <dgm:t>
        <a:bodyPr/>
        <a:lstStyle/>
        <a:p>
          <a:endParaRPr lang="en-US"/>
        </a:p>
      </dgm:t>
    </dgm:pt>
    <dgm:pt modelId="{B0393CE8-D77E-4F79-A875-B2C96BEFF6FE}" type="sibTrans" cxnId="{2856FB9A-A963-4609-BDF8-8B7DBE7F3A65}">
      <dgm:prSet/>
      <dgm:spPr/>
      <dgm:t>
        <a:bodyPr/>
        <a:lstStyle/>
        <a:p>
          <a:endParaRPr lang="en-US"/>
        </a:p>
      </dgm:t>
    </dgm:pt>
    <dgm:pt modelId="{C7084058-72C6-4319-B2ED-286764CCEA5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fr-CH" dirty="0"/>
        </a:p>
        <a:p>
          <a:pPr>
            <a:lnSpc>
              <a:spcPct val="100000"/>
            </a:lnSpc>
            <a:defRPr cap="all"/>
          </a:pPr>
          <a:r>
            <a:rPr lang="fr-CH" dirty="0"/>
            <a:t>Journée cantonale d’athlétisme et de Ping </a:t>
          </a:r>
          <a:r>
            <a:rPr lang="fr-CH" dirty="0" err="1"/>
            <a:t>POng</a:t>
          </a:r>
          <a:r>
            <a:rPr lang="fr-CH" dirty="0"/>
            <a:t> </a:t>
          </a:r>
        </a:p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EE678066-3406-4A02-9C9B-5069DC78A34A}" type="parTrans" cxnId="{4DC8C417-1C0C-4DC8-95E5-12C837055A3B}">
      <dgm:prSet/>
      <dgm:spPr/>
      <dgm:t>
        <a:bodyPr/>
        <a:lstStyle/>
        <a:p>
          <a:endParaRPr lang="en-US"/>
        </a:p>
      </dgm:t>
    </dgm:pt>
    <dgm:pt modelId="{75FA924D-0BA0-40BC-A3EB-DB240D8FB834}" type="sibTrans" cxnId="{4DC8C417-1C0C-4DC8-95E5-12C837055A3B}">
      <dgm:prSet/>
      <dgm:spPr/>
      <dgm:t>
        <a:bodyPr/>
        <a:lstStyle/>
        <a:p>
          <a:endParaRPr lang="en-US"/>
        </a:p>
      </dgm:t>
    </dgm:pt>
    <dgm:pt modelId="{71AD80C2-6856-42C6-A504-B99C4468B49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/>
            <a:t>Journée des droits de l’enfant</a:t>
          </a:r>
          <a:endParaRPr lang="en-US"/>
        </a:p>
      </dgm:t>
    </dgm:pt>
    <dgm:pt modelId="{32F627B4-1EDD-4834-8394-BAF2EB1A103D}" type="parTrans" cxnId="{DCB0F9C4-0C82-4EE7-868A-C4643EDBB040}">
      <dgm:prSet/>
      <dgm:spPr/>
      <dgm:t>
        <a:bodyPr/>
        <a:lstStyle/>
        <a:p>
          <a:endParaRPr lang="en-US"/>
        </a:p>
      </dgm:t>
    </dgm:pt>
    <dgm:pt modelId="{F2546480-F450-433E-9BA5-C318684B48D4}" type="sibTrans" cxnId="{DCB0F9C4-0C82-4EE7-868A-C4643EDBB040}">
      <dgm:prSet/>
      <dgm:spPr/>
      <dgm:t>
        <a:bodyPr/>
        <a:lstStyle/>
        <a:p>
          <a:endParaRPr lang="en-US"/>
        </a:p>
      </dgm:t>
    </dgm:pt>
    <dgm:pt modelId="{841A8FC0-0F30-4F0D-9951-94AF0ED4A72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/>
        </a:p>
      </dgm:t>
    </dgm:pt>
    <dgm:pt modelId="{E854E9A3-F742-420B-800B-3E35ED6A285D}" type="parTrans" cxnId="{6C1678D2-F24E-40E1-8650-0107A718BC43}">
      <dgm:prSet/>
      <dgm:spPr/>
      <dgm:t>
        <a:bodyPr/>
        <a:lstStyle/>
        <a:p>
          <a:endParaRPr lang="en-US"/>
        </a:p>
      </dgm:t>
    </dgm:pt>
    <dgm:pt modelId="{F00EC4DC-C8E5-4DD4-B7A9-C3028C6BD45B}" type="sibTrans" cxnId="{6C1678D2-F24E-40E1-8650-0107A718BC43}">
      <dgm:prSet/>
      <dgm:spPr/>
      <dgm:t>
        <a:bodyPr/>
        <a:lstStyle/>
        <a:p>
          <a:endParaRPr lang="en-US"/>
        </a:p>
      </dgm:t>
    </dgm:pt>
    <dgm:pt modelId="{CCA59DBD-C9E4-4BC3-8B02-29D0820A470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fr-CH"/>
        </a:p>
      </dgm:t>
    </dgm:pt>
    <dgm:pt modelId="{9975742A-9858-4552-A129-71F23CA60AE9}" type="parTrans" cxnId="{32315F2F-0BDC-4AD9-B35E-A5ADF46DE336}">
      <dgm:prSet/>
      <dgm:spPr/>
      <dgm:t>
        <a:bodyPr/>
        <a:lstStyle/>
        <a:p>
          <a:endParaRPr lang="fr-CH"/>
        </a:p>
      </dgm:t>
    </dgm:pt>
    <dgm:pt modelId="{36874A1F-1A42-4005-9D62-D0932AFB2787}" type="sibTrans" cxnId="{32315F2F-0BDC-4AD9-B35E-A5ADF46DE336}">
      <dgm:prSet/>
      <dgm:spPr/>
      <dgm:t>
        <a:bodyPr/>
        <a:lstStyle/>
        <a:p>
          <a:endParaRPr lang="fr-CH"/>
        </a:p>
      </dgm:t>
    </dgm:pt>
    <dgm:pt modelId="{74CDBC4B-7230-4C74-8EB1-252434B1FAFD}" type="pres">
      <dgm:prSet presAssocID="{6C7E0E1F-C40C-4E21-80A8-B3735D7973C1}" presName="root" presStyleCnt="0">
        <dgm:presLayoutVars>
          <dgm:dir/>
          <dgm:resizeHandles val="exact"/>
        </dgm:presLayoutVars>
      </dgm:prSet>
      <dgm:spPr/>
    </dgm:pt>
    <dgm:pt modelId="{85EB99F0-2FF4-4F0C-9252-7D3D6320097D}" type="pres">
      <dgm:prSet presAssocID="{E54795CF-7158-4122-91E2-E6E1A0338550}" presName="compNode" presStyleCnt="0"/>
      <dgm:spPr/>
    </dgm:pt>
    <dgm:pt modelId="{D9F00571-1CF0-427B-A56D-017824803D71}" type="pres">
      <dgm:prSet presAssocID="{E54795CF-7158-4122-91E2-E6E1A0338550}" presName="iconBgRect" presStyleLbl="bgShp" presStyleIdx="0" presStyleCnt="7" custScaleX="145134" custScaleY="135796" custLinFactNeighborX="4418" custLinFactNeighborY="10006"/>
      <dgm:spPr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045FBF01-0B4D-4499-B417-FCBAEE4BD3A3}" type="pres">
      <dgm:prSet presAssocID="{E54795CF-7158-4122-91E2-E6E1A0338550}" presName="iconRect" presStyleLbl="node1" presStyleIdx="0" presStyleCnt="7" custLinFactX="-6544" custLinFactNeighborX="-100000" custLinFactNeighborY="-1022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ABF8EA64-E537-4F8A-B989-214AA043F2D3}" type="pres">
      <dgm:prSet presAssocID="{E54795CF-7158-4122-91E2-E6E1A0338550}" presName="spaceRect" presStyleCnt="0"/>
      <dgm:spPr/>
    </dgm:pt>
    <dgm:pt modelId="{36D31F39-36A7-47CA-AFEC-56ED958A4015}" type="pres">
      <dgm:prSet presAssocID="{E54795CF-7158-4122-91E2-E6E1A0338550}" presName="textRect" presStyleLbl="revTx" presStyleIdx="0" presStyleCnt="7" custScaleX="146168" custScaleY="121854">
        <dgm:presLayoutVars>
          <dgm:chMax val="1"/>
          <dgm:chPref val="1"/>
        </dgm:presLayoutVars>
      </dgm:prSet>
      <dgm:spPr/>
    </dgm:pt>
    <dgm:pt modelId="{70BFB1F0-CE87-4DAB-A5DD-CDCF1508DCC9}" type="pres">
      <dgm:prSet presAssocID="{58D6719A-DB05-42AB-A654-1E383033846F}" presName="sibTrans" presStyleCnt="0"/>
      <dgm:spPr/>
    </dgm:pt>
    <dgm:pt modelId="{97E2A52D-1DD3-4190-BD70-92A93B851A11}" type="pres">
      <dgm:prSet presAssocID="{CBEA7550-3CB6-41BA-8784-F99479CEE492}" presName="compNode" presStyleCnt="0"/>
      <dgm:spPr/>
    </dgm:pt>
    <dgm:pt modelId="{B9CA84DD-393D-4D7A-85C6-B81B2546555A}" type="pres">
      <dgm:prSet presAssocID="{CBEA7550-3CB6-41BA-8784-F99479CEE492}" presName="iconBgRect" presStyleLbl="bgShp" presStyleIdx="1" presStyleCnt="7"/>
      <dgm:spPr/>
    </dgm:pt>
    <dgm:pt modelId="{6F766252-0DF0-42FA-9777-E21280F05979}" type="pres">
      <dgm:prSet presAssocID="{CBEA7550-3CB6-41BA-8784-F99479CEE492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ronne"/>
        </a:ext>
      </dgm:extLst>
    </dgm:pt>
    <dgm:pt modelId="{78D7A7CA-345A-4EDA-90F6-EA970BA40C25}" type="pres">
      <dgm:prSet presAssocID="{CBEA7550-3CB6-41BA-8784-F99479CEE492}" presName="spaceRect" presStyleCnt="0"/>
      <dgm:spPr/>
    </dgm:pt>
    <dgm:pt modelId="{D3011E97-13BC-468B-A24F-15A2711A4F76}" type="pres">
      <dgm:prSet presAssocID="{CBEA7550-3CB6-41BA-8784-F99479CEE492}" presName="textRect" presStyleLbl="revTx" presStyleIdx="1" presStyleCnt="7">
        <dgm:presLayoutVars>
          <dgm:chMax val="1"/>
          <dgm:chPref val="1"/>
        </dgm:presLayoutVars>
      </dgm:prSet>
      <dgm:spPr/>
    </dgm:pt>
    <dgm:pt modelId="{6CF1EAB5-6209-475D-9C80-F6FF91E35E94}" type="pres">
      <dgm:prSet presAssocID="{496E618F-6E9F-4C7B-8728-BC584B6BD820}" presName="sibTrans" presStyleCnt="0"/>
      <dgm:spPr/>
    </dgm:pt>
    <dgm:pt modelId="{C860E648-6656-4A5E-A1B4-E9827F2D4A5D}" type="pres">
      <dgm:prSet presAssocID="{856BBD3F-21D9-4ABD-8810-90D77CD66EA2}" presName="compNode" presStyleCnt="0"/>
      <dgm:spPr/>
    </dgm:pt>
    <dgm:pt modelId="{1312460E-9700-4439-93F5-82C56936B189}" type="pres">
      <dgm:prSet presAssocID="{856BBD3F-21D9-4ABD-8810-90D77CD66EA2}" presName="iconBgRect" presStyleLbl="bgShp" presStyleIdx="2" presStyleCnt="7"/>
      <dgm:spPr/>
    </dgm:pt>
    <dgm:pt modelId="{D4243EC8-67FD-4104-9309-47183D327E5F}" type="pres">
      <dgm:prSet presAssocID="{856BBD3F-21D9-4ABD-8810-90D77CD66EA2}" presName="iconRect" presStyleLbl="node1" presStyleIdx="2" presStyleCnt="7" custScaleX="295677" custScaleY="267674" custLinFactNeighborX="16616" custLinFactNeighborY="-47896"/>
      <dgm:spPr>
        <a:blipFill rotWithShape="1">
          <a:blip xmlns:r="http://schemas.openxmlformats.org/officeDocument/2006/relationships" r:embed="rId5"/>
          <a:srcRect/>
          <a:stretch>
            <a:fillRect t="-17000" b="-17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ole"/>
        </a:ext>
      </dgm:extLst>
    </dgm:pt>
    <dgm:pt modelId="{08064AF5-247E-4BBB-B12A-047DD10E524E}" type="pres">
      <dgm:prSet presAssocID="{856BBD3F-21D9-4ABD-8810-90D77CD66EA2}" presName="spaceRect" presStyleCnt="0"/>
      <dgm:spPr/>
    </dgm:pt>
    <dgm:pt modelId="{7E31F5AD-3E2C-413C-9B65-5855C28CC288}" type="pres">
      <dgm:prSet presAssocID="{856BBD3F-21D9-4ABD-8810-90D77CD66EA2}" presName="textRect" presStyleLbl="revTx" presStyleIdx="2" presStyleCnt="7" custScaleX="81578" custScaleY="79526">
        <dgm:presLayoutVars>
          <dgm:chMax val="1"/>
          <dgm:chPref val="1"/>
        </dgm:presLayoutVars>
      </dgm:prSet>
      <dgm:spPr/>
    </dgm:pt>
    <dgm:pt modelId="{4AECA15F-6FAB-4DF1-A98E-4CF5010A6D37}" type="pres">
      <dgm:prSet presAssocID="{B0393CE8-D77E-4F79-A875-B2C96BEFF6FE}" presName="sibTrans" presStyleCnt="0"/>
      <dgm:spPr/>
    </dgm:pt>
    <dgm:pt modelId="{146ADC71-77A2-4F1F-BC96-8CDFF00825C6}" type="pres">
      <dgm:prSet presAssocID="{C7084058-72C6-4319-B2ED-286764CCEA59}" presName="compNode" presStyleCnt="0"/>
      <dgm:spPr/>
    </dgm:pt>
    <dgm:pt modelId="{B8E20A03-C980-4A5D-AC14-74C9725070EC}" type="pres">
      <dgm:prSet presAssocID="{C7084058-72C6-4319-B2ED-286764CCEA59}" presName="iconBgRect" presStyleLbl="bgShp" presStyleIdx="3" presStyleCnt="7" custLinFactNeighborX="-1952" custLinFactNeighborY="10686"/>
      <dgm:spPr/>
    </dgm:pt>
    <dgm:pt modelId="{D0317E24-9391-41B6-BA23-7F8064474042}" type="pres">
      <dgm:prSet presAssocID="{C7084058-72C6-4319-B2ED-286764CCEA59}" presName="iconRect" presStyleLbl="node1" presStyleIdx="3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nis racket and ball"/>
        </a:ext>
      </dgm:extLst>
    </dgm:pt>
    <dgm:pt modelId="{55342C0E-1EB5-4FAC-9086-9BB708595437}" type="pres">
      <dgm:prSet presAssocID="{C7084058-72C6-4319-B2ED-286764CCEA59}" presName="spaceRect" presStyleCnt="0"/>
      <dgm:spPr/>
    </dgm:pt>
    <dgm:pt modelId="{C5B9274E-27E9-4D63-9219-73E7DA59C67E}" type="pres">
      <dgm:prSet presAssocID="{C7084058-72C6-4319-B2ED-286764CCEA59}" presName="textRect" presStyleLbl="revTx" presStyleIdx="3" presStyleCnt="7" custScaleX="108690" custScaleY="149595" custLinFactNeighborX="-2296" custLinFactNeighborY="-5941">
        <dgm:presLayoutVars>
          <dgm:chMax val="1"/>
          <dgm:chPref val="1"/>
        </dgm:presLayoutVars>
      </dgm:prSet>
      <dgm:spPr/>
    </dgm:pt>
    <dgm:pt modelId="{7333A958-9EFE-449E-BAA4-0CEF0B2C886B}" type="pres">
      <dgm:prSet presAssocID="{75FA924D-0BA0-40BC-A3EB-DB240D8FB834}" presName="sibTrans" presStyleCnt="0"/>
      <dgm:spPr/>
    </dgm:pt>
    <dgm:pt modelId="{512673AF-A45A-403E-A8B5-6629FAE81463}" type="pres">
      <dgm:prSet presAssocID="{71AD80C2-6856-42C6-A504-B99C4468B497}" presName="compNode" presStyleCnt="0"/>
      <dgm:spPr/>
    </dgm:pt>
    <dgm:pt modelId="{27E2EAA8-E78E-4EB2-BDFB-F0B4B2D2DD0C}" type="pres">
      <dgm:prSet presAssocID="{71AD80C2-6856-42C6-A504-B99C4468B497}" presName="iconBgRect" presStyleLbl="bgShp" presStyleIdx="4" presStyleCnt="7"/>
      <dgm:spPr/>
    </dgm:pt>
    <dgm:pt modelId="{9EF0CD09-E514-4B23-AD84-BAD064B8943A}" type="pres">
      <dgm:prSet presAssocID="{71AD80C2-6856-42C6-A504-B99C4468B497}" presName="iconRect" presStyleLbl="node1" presStyleIdx="4" presStyleCnt="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050D0FB8-B432-4887-ABC6-8B6C07631516}" type="pres">
      <dgm:prSet presAssocID="{71AD80C2-6856-42C6-A504-B99C4468B497}" presName="spaceRect" presStyleCnt="0"/>
      <dgm:spPr/>
    </dgm:pt>
    <dgm:pt modelId="{0A87F130-4074-40C6-B678-3550ADA77CBC}" type="pres">
      <dgm:prSet presAssocID="{71AD80C2-6856-42C6-A504-B99C4468B497}" presName="textRect" presStyleLbl="revTx" presStyleIdx="4" presStyleCnt="7" custScaleX="164095">
        <dgm:presLayoutVars>
          <dgm:chMax val="1"/>
          <dgm:chPref val="1"/>
        </dgm:presLayoutVars>
      </dgm:prSet>
      <dgm:spPr/>
    </dgm:pt>
    <dgm:pt modelId="{053725F3-EE9D-45B2-95DB-9BBFEC90C44C}" type="pres">
      <dgm:prSet presAssocID="{F2546480-F450-433E-9BA5-C318684B48D4}" presName="sibTrans" presStyleCnt="0"/>
      <dgm:spPr/>
    </dgm:pt>
    <dgm:pt modelId="{FDB80DCC-1CC1-4444-BBE0-2777F27EA6D9}" type="pres">
      <dgm:prSet presAssocID="{841A8FC0-0F30-4F0D-9951-94AF0ED4A720}" presName="compNode" presStyleCnt="0"/>
      <dgm:spPr/>
    </dgm:pt>
    <dgm:pt modelId="{081007C1-27AE-4C7A-8A39-555C6D5C1860}" type="pres">
      <dgm:prSet presAssocID="{841A8FC0-0F30-4F0D-9951-94AF0ED4A720}" presName="iconBgRect" presStyleLbl="bgShp" presStyleIdx="5" presStyleCnt="7" custFlipVert="1" custFlipHor="1" custScaleX="105074" custScaleY="88700"/>
      <dgm:spPr/>
    </dgm:pt>
    <dgm:pt modelId="{80A9A6CE-77E7-4930-B874-B33CF7DA6608}" type="pres">
      <dgm:prSet presAssocID="{841A8FC0-0F30-4F0D-9951-94AF0ED4A720}" presName="iconRect" presStyleLbl="node1" presStyleIdx="5" presStyleCnt="7" custLinFactNeighborX="-1804" custLinFactNeighborY="7849"/>
      <dgm:spPr>
        <a:ln>
          <a:noFill/>
        </a:ln>
      </dgm:spPr>
    </dgm:pt>
    <dgm:pt modelId="{D607F3F1-A182-4FC4-979D-39B8BFC9B8A7}" type="pres">
      <dgm:prSet presAssocID="{841A8FC0-0F30-4F0D-9951-94AF0ED4A720}" presName="spaceRect" presStyleCnt="0"/>
      <dgm:spPr/>
    </dgm:pt>
    <dgm:pt modelId="{D0118CA4-C5FF-4CCB-8F76-D8921A952B44}" type="pres">
      <dgm:prSet presAssocID="{841A8FC0-0F30-4F0D-9951-94AF0ED4A720}" presName="textRect" presStyleLbl="revTx" presStyleIdx="5" presStyleCnt="7">
        <dgm:presLayoutVars>
          <dgm:chMax val="1"/>
          <dgm:chPref val="1"/>
        </dgm:presLayoutVars>
      </dgm:prSet>
      <dgm:spPr/>
    </dgm:pt>
    <dgm:pt modelId="{DEA6BAF0-7182-4599-B948-D7E72265AF47}" type="pres">
      <dgm:prSet presAssocID="{F00EC4DC-C8E5-4DD4-B7A9-C3028C6BD45B}" presName="sibTrans" presStyleCnt="0"/>
      <dgm:spPr/>
    </dgm:pt>
    <dgm:pt modelId="{EC36B545-8C2D-4636-8E62-EF6694EC1487}" type="pres">
      <dgm:prSet presAssocID="{CCA59DBD-C9E4-4BC3-8B02-29D0820A470A}" presName="compNode" presStyleCnt="0"/>
      <dgm:spPr/>
    </dgm:pt>
    <dgm:pt modelId="{1AE85CED-8F18-4FB1-9175-777D2BF1E25F}" type="pres">
      <dgm:prSet presAssocID="{CCA59DBD-C9E4-4BC3-8B02-29D0820A470A}" presName="iconBgRect" presStyleLbl="bgShp" presStyleIdx="6" presStyleCnt="7" custLinFactNeighborX="30039" custLinFactNeighborY="-13307"/>
      <dgm:spPr/>
    </dgm:pt>
    <dgm:pt modelId="{0EF22E22-DB1C-43A9-9788-A4018910A402}" type="pres">
      <dgm:prSet presAssocID="{CCA59DBD-C9E4-4BC3-8B02-29D0820A470A}" presName="iconRect" presStyleLbl="node1" presStyleIdx="6" presStyleCnt="7" custScaleX="312603" custScaleY="227336" custLinFactX="-352862" custLinFactNeighborX="-400000" custLinFactNeighborY="-17209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4D146A4-5C31-4F80-B06A-D3C2F5A101E0}" type="pres">
      <dgm:prSet presAssocID="{CCA59DBD-C9E4-4BC3-8B02-29D0820A470A}" presName="spaceRect" presStyleCnt="0"/>
      <dgm:spPr/>
    </dgm:pt>
    <dgm:pt modelId="{CAE249D5-8EA2-4742-A8D9-5D5666146783}" type="pres">
      <dgm:prSet presAssocID="{CCA59DBD-C9E4-4BC3-8B02-29D0820A470A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4DC8C417-1C0C-4DC8-95E5-12C837055A3B}" srcId="{6C7E0E1F-C40C-4E21-80A8-B3735D7973C1}" destId="{C7084058-72C6-4319-B2ED-286764CCEA59}" srcOrd="3" destOrd="0" parTransId="{EE678066-3406-4A02-9C9B-5069DC78A34A}" sibTransId="{75FA924D-0BA0-40BC-A3EB-DB240D8FB834}"/>
    <dgm:cxn modelId="{32315F2F-0BDC-4AD9-B35E-A5ADF46DE336}" srcId="{6C7E0E1F-C40C-4E21-80A8-B3735D7973C1}" destId="{CCA59DBD-C9E4-4BC3-8B02-29D0820A470A}" srcOrd="6" destOrd="0" parTransId="{9975742A-9858-4552-A129-71F23CA60AE9}" sibTransId="{36874A1F-1A42-4005-9D62-D0932AFB2787}"/>
    <dgm:cxn modelId="{E969B64F-2A99-452A-AD88-EC225FCAB9A2}" type="presOf" srcId="{856BBD3F-21D9-4ABD-8810-90D77CD66EA2}" destId="{7E31F5AD-3E2C-413C-9B65-5855C28CC288}" srcOrd="0" destOrd="0" presId="urn:microsoft.com/office/officeart/2018/5/layout/IconCircleLabelList"/>
    <dgm:cxn modelId="{B0B72850-0767-4597-A100-9D97EEBD86F2}" type="presOf" srcId="{C7084058-72C6-4319-B2ED-286764CCEA59}" destId="{C5B9274E-27E9-4D63-9219-73E7DA59C67E}" srcOrd="0" destOrd="0" presId="urn:microsoft.com/office/officeart/2018/5/layout/IconCircleLabelList"/>
    <dgm:cxn modelId="{565A9372-7D93-4D19-B5B2-77ECE2B48CE0}" type="presOf" srcId="{841A8FC0-0F30-4F0D-9951-94AF0ED4A720}" destId="{D0118CA4-C5FF-4CCB-8F76-D8921A952B44}" srcOrd="0" destOrd="0" presId="urn:microsoft.com/office/officeart/2018/5/layout/IconCircleLabelList"/>
    <dgm:cxn modelId="{8CC87753-EA7B-4636-B23C-0A10D1E69251}" srcId="{6C7E0E1F-C40C-4E21-80A8-B3735D7973C1}" destId="{E54795CF-7158-4122-91E2-E6E1A0338550}" srcOrd="0" destOrd="0" parTransId="{6D7679B2-1DDF-4C9D-9B88-6D9DD5F3D99E}" sibTransId="{58D6719A-DB05-42AB-A654-1E383033846F}"/>
    <dgm:cxn modelId="{4D454456-9F77-4849-97FA-F092F76DE0C7}" type="presOf" srcId="{6C7E0E1F-C40C-4E21-80A8-B3735D7973C1}" destId="{74CDBC4B-7230-4C74-8EB1-252434B1FAFD}" srcOrd="0" destOrd="0" presId="urn:microsoft.com/office/officeart/2018/5/layout/IconCircleLabelList"/>
    <dgm:cxn modelId="{2856FB9A-A963-4609-BDF8-8B7DBE7F3A65}" srcId="{6C7E0E1F-C40C-4E21-80A8-B3735D7973C1}" destId="{856BBD3F-21D9-4ABD-8810-90D77CD66EA2}" srcOrd="2" destOrd="0" parTransId="{95CB3A48-305D-4BB2-98BD-FA11B71218C9}" sibTransId="{B0393CE8-D77E-4F79-A875-B2C96BEFF6FE}"/>
    <dgm:cxn modelId="{8537A1A2-63F7-4128-BE13-FF8401CB686F}" type="presOf" srcId="{71AD80C2-6856-42C6-A504-B99C4468B497}" destId="{0A87F130-4074-40C6-B678-3550ADA77CBC}" srcOrd="0" destOrd="0" presId="urn:microsoft.com/office/officeart/2018/5/layout/IconCircleLabelList"/>
    <dgm:cxn modelId="{0F3E42AA-6F1F-479D-A03F-7005120B87C9}" srcId="{6C7E0E1F-C40C-4E21-80A8-B3735D7973C1}" destId="{CBEA7550-3CB6-41BA-8784-F99479CEE492}" srcOrd="1" destOrd="0" parTransId="{3DF10E5D-4B2C-4EC8-BC06-E975178A2208}" sibTransId="{496E618F-6E9F-4C7B-8728-BC584B6BD820}"/>
    <dgm:cxn modelId="{6F593CB1-47A0-4462-8D4F-AF0C7183127C}" type="presOf" srcId="{CCA59DBD-C9E4-4BC3-8B02-29D0820A470A}" destId="{CAE249D5-8EA2-4742-A8D9-5D5666146783}" srcOrd="0" destOrd="0" presId="urn:microsoft.com/office/officeart/2018/5/layout/IconCircleLabelList"/>
    <dgm:cxn modelId="{DCB0F9C4-0C82-4EE7-868A-C4643EDBB040}" srcId="{6C7E0E1F-C40C-4E21-80A8-B3735D7973C1}" destId="{71AD80C2-6856-42C6-A504-B99C4468B497}" srcOrd="4" destOrd="0" parTransId="{32F627B4-1EDD-4834-8394-BAF2EB1A103D}" sibTransId="{F2546480-F450-433E-9BA5-C318684B48D4}"/>
    <dgm:cxn modelId="{CDE8FFC9-D568-4A5C-BCF5-1BEC9BD52F75}" type="presOf" srcId="{E54795CF-7158-4122-91E2-E6E1A0338550}" destId="{36D31F39-36A7-47CA-AFEC-56ED958A4015}" srcOrd="0" destOrd="0" presId="urn:microsoft.com/office/officeart/2018/5/layout/IconCircleLabelList"/>
    <dgm:cxn modelId="{6C1678D2-F24E-40E1-8650-0107A718BC43}" srcId="{6C7E0E1F-C40C-4E21-80A8-B3735D7973C1}" destId="{841A8FC0-0F30-4F0D-9951-94AF0ED4A720}" srcOrd="5" destOrd="0" parTransId="{E854E9A3-F742-420B-800B-3E35ED6A285D}" sibTransId="{F00EC4DC-C8E5-4DD4-B7A9-C3028C6BD45B}"/>
    <dgm:cxn modelId="{F4D569DC-7A2C-4A2C-BF93-7BDAAC2CCEFF}" type="presOf" srcId="{CBEA7550-3CB6-41BA-8784-F99479CEE492}" destId="{D3011E97-13BC-468B-A24F-15A2711A4F76}" srcOrd="0" destOrd="0" presId="urn:microsoft.com/office/officeart/2018/5/layout/IconCircleLabelList"/>
    <dgm:cxn modelId="{0F0F818F-C83F-4DC3-92DA-492058908F2F}" type="presParOf" srcId="{74CDBC4B-7230-4C74-8EB1-252434B1FAFD}" destId="{85EB99F0-2FF4-4F0C-9252-7D3D6320097D}" srcOrd="0" destOrd="0" presId="urn:microsoft.com/office/officeart/2018/5/layout/IconCircleLabelList"/>
    <dgm:cxn modelId="{B030FC10-3AD9-4F91-8B4E-E804AD4B56AF}" type="presParOf" srcId="{85EB99F0-2FF4-4F0C-9252-7D3D6320097D}" destId="{D9F00571-1CF0-427B-A56D-017824803D71}" srcOrd="0" destOrd="0" presId="urn:microsoft.com/office/officeart/2018/5/layout/IconCircleLabelList"/>
    <dgm:cxn modelId="{4388757F-F838-4800-8B54-CB6E4E5D0471}" type="presParOf" srcId="{85EB99F0-2FF4-4F0C-9252-7D3D6320097D}" destId="{045FBF01-0B4D-4499-B417-FCBAEE4BD3A3}" srcOrd="1" destOrd="0" presId="urn:microsoft.com/office/officeart/2018/5/layout/IconCircleLabelList"/>
    <dgm:cxn modelId="{1DE0664B-8069-4146-8F36-70C08E105428}" type="presParOf" srcId="{85EB99F0-2FF4-4F0C-9252-7D3D6320097D}" destId="{ABF8EA64-E537-4F8A-B989-214AA043F2D3}" srcOrd="2" destOrd="0" presId="urn:microsoft.com/office/officeart/2018/5/layout/IconCircleLabelList"/>
    <dgm:cxn modelId="{F044ECD8-341C-4B52-A526-834BEDB3AA56}" type="presParOf" srcId="{85EB99F0-2FF4-4F0C-9252-7D3D6320097D}" destId="{36D31F39-36A7-47CA-AFEC-56ED958A4015}" srcOrd="3" destOrd="0" presId="urn:microsoft.com/office/officeart/2018/5/layout/IconCircleLabelList"/>
    <dgm:cxn modelId="{91D4D3F0-4531-476B-9522-93926A3F2378}" type="presParOf" srcId="{74CDBC4B-7230-4C74-8EB1-252434B1FAFD}" destId="{70BFB1F0-CE87-4DAB-A5DD-CDCF1508DCC9}" srcOrd="1" destOrd="0" presId="urn:microsoft.com/office/officeart/2018/5/layout/IconCircleLabelList"/>
    <dgm:cxn modelId="{14C29CB4-A435-4313-BB47-081420A18AD3}" type="presParOf" srcId="{74CDBC4B-7230-4C74-8EB1-252434B1FAFD}" destId="{97E2A52D-1DD3-4190-BD70-92A93B851A11}" srcOrd="2" destOrd="0" presId="urn:microsoft.com/office/officeart/2018/5/layout/IconCircleLabelList"/>
    <dgm:cxn modelId="{F1138695-6283-4878-86B0-563FCA5995A8}" type="presParOf" srcId="{97E2A52D-1DD3-4190-BD70-92A93B851A11}" destId="{B9CA84DD-393D-4D7A-85C6-B81B2546555A}" srcOrd="0" destOrd="0" presId="urn:microsoft.com/office/officeart/2018/5/layout/IconCircleLabelList"/>
    <dgm:cxn modelId="{94837E6C-680C-43C5-BFFE-61B2D94401EE}" type="presParOf" srcId="{97E2A52D-1DD3-4190-BD70-92A93B851A11}" destId="{6F766252-0DF0-42FA-9777-E21280F05979}" srcOrd="1" destOrd="0" presId="urn:microsoft.com/office/officeart/2018/5/layout/IconCircleLabelList"/>
    <dgm:cxn modelId="{94EE07F2-3359-4870-BB4D-138F51B1DE9C}" type="presParOf" srcId="{97E2A52D-1DD3-4190-BD70-92A93B851A11}" destId="{78D7A7CA-345A-4EDA-90F6-EA970BA40C25}" srcOrd="2" destOrd="0" presId="urn:microsoft.com/office/officeart/2018/5/layout/IconCircleLabelList"/>
    <dgm:cxn modelId="{8BC6AB8B-963A-494A-A53A-51DD5C5B4D8F}" type="presParOf" srcId="{97E2A52D-1DD3-4190-BD70-92A93B851A11}" destId="{D3011E97-13BC-468B-A24F-15A2711A4F76}" srcOrd="3" destOrd="0" presId="urn:microsoft.com/office/officeart/2018/5/layout/IconCircleLabelList"/>
    <dgm:cxn modelId="{BC9287DB-95A7-4F9F-8433-B460CEADBE4E}" type="presParOf" srcId="{74CDBC4B-7230-4C74-8EB1-252434B1FAFD}" destId="{6CF1EAB5-6209-475D-9C80-F6FF91E35E94}" srcOrd="3" destOrd="0" presId="urn:microsoft.com/office/officeart/2018/5/layout/IconCircleLabelList"/>
    <dgm:cxn modelId="{E2E0ED02-B87B-4A4B-96E1-06948CBDF989}" type="presParOf" srcId="{74CDBC4B-7230-4C74-8EB1-252434B1FAFD}" destId="{C860E648-6656-4A5E-A1B4-E9827F2D4A5D}" srcOrd="4" destOrd="0" presId="urn:microsoft.com/office/officeart/2018/5/layout/IconCircleLabelList"/>
    <dgm:cxn modelId="{61E768A8-F48B-4B79-8EDA-2B5CF54563ED}" type="presParOf" srcId="{C860E648-6656-4A5E-A1B4-E9827F2D4A5D}" destId="{1312460E-9700-4439-93F5-82C56936B189}" srcOrd="0" destOrd="0" presId="urn:microsoft.com/office/officeart/2018/5/layout/IconCircleLabelList"/>
    <dgm:cxn modelId="{90192E2D-96E4-47E6-86DB-C538BBE27EC2}" type="presParOf" srcId="{C860E648-6656-4A5E-A1B4-E9827F2D4A5D}" destId="{D4243EC8-67FD-4104-9309-47183D327E5F}" srcOrd="1" destOrd="0" presId="urn:microsoft.com/office/officeart/2018/5/layout/IconCircleLabelList"/>
    <dgm:cxn modelId="{6863B7DC-4F8A-4FAB-847F-51C294629AC4}" type="presParOf" srcId="{C860E648-6656-4A5E-A1B4-E9827F2D4A5D}" destId="{08064AF5-247E-4BBB-B12A-047DD10E524E}" srcOrd="2" destOrd="0" presId="urn:microsoft.com/office/officeart/2018/5/layout/IconCircleLabelList"/>
    <dgm:cxn modelId="{8D45DDA4-7A33-4DD4-9E55-A648936523AD}" type="presParOf" srcId="{C860E648-6656-4A5E-A1B4-E9827F2D4A5D}" destId="{7E31F5AD-3E2C-413C-9B65-5855C28CC288}" srcOrd="3" destOrd="0" presId="urn:microsoft.com/office/officeart/2018/5/layout/IconCircleLabelList"/>
    <dgm:cxn modelId="{A64027A7-DE31-4DC3-864F-0B35242C1199}" type="presParOf" srcId="{74CDBC4B-7230-4C74-8EB1-252434B1FAFD}" destId="{4AECA15F-6FAB-4DF1-A98E-4CF5010A6D37}" srcOrd="5" destOrd="0" presId="urn:microsoft.com/office/officeart/2018/5/layout/IconCircleLabelList"/>
    <dgm:cxn modelId="{602AFF64-5391-4244-AA8C-CCB882468D61}" type="presParOf" srcId="{74CDBC4B-7230-4C74-8EB1-252434B1FAFD}" destId="{146ADC71-77A2-4F1F-BC96-8CDFF00825C6}" srcOrd="6" destOrd="0" presId="urn:microsoft.com/office/officeart/2018/5/layout/IconCircleLabelList"/>
    <dgm:cxn modelId="{044B653E-A958-4CB2-A549-B0DD2C88A71C}" type="presParOf" srcId="{146ADC71-77A2-4F1F-BC96-8CDFF00825C6}" destId="{B8E20A03-C980-4A5D-AC14-74C9725070EC}" srcOrd="0" destOrd="0" presId="urn:microsoft.com/office/officeart/2018/5/layout/IconCircleLabelList"/>
    <dgm:cxn modelId="{1EFD7B1F-80BF-41BA-8413-DFF6EC0E71B8}" type="presParOf" srcId="{146ADC71-77A2-4F1F-BC96-8CDFF00825C6}" destId="{D0317E24-9391-41B6-BA23-7F8064474042}" srcOrd="1" destOrd="0" presId="urn:microsoft.com/office/officeart/2018/5/layout/IconCircleLabelList"/>
    <dgm:cxn modelId="{5ECEE9B6-615C-47A3-A16D-2420738F7CF2}" type="presParOf" srcId="{146ADC71-77A2-4F1F-BC96-8CDFF00825C6}" destId="{55342C0E-1EB5-4FAC-9086-9BB708595437}" srcOrd="2" destOrd="0" presId="urn:microsoft.com/office/officeart/2018/5/layout/IconCircleLabelList"/>
    <dgm:cxn modelId="{13F7F00A-0778-40ED-AA5A-19CE816E2C70}" type="presParOf" srcId="{146ADC71-77A2-4F1F-BC96-8CDFF00825C6}" destId="{C5B9274E-27E9-4D63-9219-73E7DA59C67E}" srcOrd="3" destOrd="0" presId="urn:microsoft.com/office/officeart/2018/5/layout/IconCircleLabelList"/>
    <dgm:cxn modelId="{7956E610-4BB3-49D1-9CD9-9F086F2AF56D}" type="presParOf" srcId="{74CDBC4B-7230-4C74-8EB1-252434B1FAFD}" destId="{7333A958-9EFE-449E-BAA4-0CEF0B2C886B}" srcOrd="7" destOrd="0" presId="urn:microsoft.com/office/officeart/2018/5/layout/IconCircleLabelList"/>
    <dgm:cxn modelId="{645C1B7D-4183-4915-B1CE-60D6B87C09A3}" type="presParOf" srcId="{74CDBC4B-7230-4C74-8EB1-252434B1FAFD}" destId="{512673AF-A45A-403E-A8B5-6629FAE81463}" srcOrd="8" destOrd="0" presId="urn:microsoft.com/office/officeart/2018/5/layout/IconCircleLabelList"/>
    <dgm:cxn modelId="{E10D9A46-46BA-4FC8-8446-3CF5A855F526}" type="presParOf" srcId="{512673AF-A45A-403E-A8B5-6629FAE81463}" destId="{27E2EAA8-E78E-4EB2-BDFB-F0B4B2D2DD0C}" srcOrd="0" destOrd="0" presId="urn:microsoft.com/office/officeart/2018/5/layout/IconCircleLabelList"/>
    <dgm:cxn modelId="{AEC6E23B-FB3C-470E-A670-3F0BF63D7AF5}" type="presParOf" srcId="{512673AF-A45A-403E-A8B5-6629FAE81463}" destId="{9EF0CD09-E514-4B23-AD84-BAD064B8943A}" srcOrd="1" destOrd="0" presId="urn:microsoft.com/office/officeart/2018/5/layout/IconCircleLabelList"/>
    <dgm:cxn modelId="{837BDBFE-86E8-4FB2-8F66-D4A4E4E49EFE}" type="presParOf" srcId="{512673AF-A45A-403E-A8B5-6629FAE81463}" destId="{050D0FB8-B432-4887-ABC6-8B6C07631516}" srcOrd="2" destOrd="0" presId="urn:microsoft.com/office/officeart/2018/5/layout/IconCircleLabelList"/>
    <dgm:cxn modelId="{B50F9316-64B5-4163-8CE5-855BCE570D47}" type="presParOf" srcId="{512673AF-A45A-403E-A8B5-6629FAE81463}" destId="{0A87F130-4074-40C6-B678-3550ADA77CBC}" srcOrd="3" destOrd="0" presId="urn:microsoft.com/office/officeart/2018/5/layout/IconCircleLabelList"/>
    <dgm:cxn modelId="{33DE30AF-24DB-48EE-8424-D33A1BC16B69}" type="presParOf" srcId="{74CDBC4B-7230-4C74-8EB1-252434B1FAFD}" destId="{053725F3-EE9D-45B2-95DB-9BBFEC90C44C}" srcOrd="9" destOrd="0" presId="urn:microsoft.com/office/officeart/2018/5/layout/IconCircleLabelList"/>
    <dgm:cxn modelId="{1F404120-F1A2-4E0B-8E3B-61CC43BF5879}" type="presParOf" srcId="{74CDBC4B-7230-4C74-8EB1-252434B1FAFD}" destId="{FDB80DCC-1CC1-4444-BBE0-2777F27EA6D9}" srcOrd="10" destOrd="0" presId="urn:microsoft.com/office/officeart/2018/5/layout/IconCircleLabelList"/>
    <dgm:cxn modelId="{0A4D6E9D-9307-4A57-BB2F-242FFC8AA633}" type="presParOf" srcId="{FDB80DCC-1CC1-4444-BBE0-2777F27EA6D9}" destId="{081007C1-27AE-4C7A-8A39-555C6D5C1860}" srcOrd="0" destOrd="0" presId="urn:microsoft.com/office/officeart/2018/5/layout/IconCircleLabelList"/>
    <dgm:cxn modelId="{D2383966-D645-4114-8448-62FFCC485AC2}" type="presParOf" srcId="{FDB80DCC-1CC1-4444-BBE0-2777F27EA6D9}" destId="{80A9A6CE-77E7-4930-B874-B33CF7DA6608}" srcOrd="1" destOrd="0" presId="urn:microsoft.com/office/officeart/2018/5/layout/IconCircleLabelList"/>
    <dgm:cxn modelId="{64F6340D-B23E-455E-95A8-D7AE398C3EA1}" type="presParOf" srcId="{FDB80DCC-1CC1-4444-BBE0-2777F27EA6D9}" destId="{D607F3F1-A182-4FC4-979D-39B8BFC9B8A7}" srcOrd="2" destOrd="0" presId="urn:microsoft.com/office/officeart/2018/5/layout/IconCircleLabelList"/>
    <dgm:cxn modelId="{549521E5-E074-4A93-A961-3D45B59CCB1F}" type="presParOf" srcId="{FDB80DCC-1CC1-4444-BBE0-2777F27EA6D9}" destId="{D0118CA4-C5FF-4CCB-8F76-D8921A952B44}" srcOrd="3" destOrd="0" presId="urn:microsoft.com/office/officeart/2018/5/layout/IconCircleLabelList"/>
    <dgm:cxn modelId="{7B32AD1B-2C58-4046-A8AC-E2D148647672}" type="presParOf" srcId="{74CDBC4B-7230-4C74-8EB1-252434B1FAFD}" destId="{DEA6BAF0-7182-4599-B948-D7E72265AF47}" srcOrd="11" destOrd="0" presId="urn:microsoft.com/office/officeart/2018/5/layout/IconCircleLabelList"/>
    <dgm:cxn modelId="{3C9E2CDF-CFE7-4CD2-AE5E-AB76B0804E59}" type="presParOf" srcId="{74CDBC4B-7230-4C74-8EB1-252434B1FAFD}" destId="{EC36B545-8C2D-4636-8E62-EF6694EC1487}" srcOrd="12" destOrd="0" presId="urn:microsoft.com/office/officeart/2018/5/layout/IconCircleLabelList"/>
    <dgm:cxn modelId="{A6907F08-32F1-46A8-9E57-945160F30CB3}" type="presParOf" srcId="{EC36B545-8C2D-4636-8E62-EF6694EC1487}" destId="{1AE85CED-8F18-4FB1-9175-777D2BF1E25F}" srcOrd="0" destOrd="0" presId="urn:microsoft.com/office/officeart/2018/5/layout/IconCircleLabelList"/>
    <dgm:cxn modelId="{4AA9ACF5-E8C7-43DE-A2E7-1D2D03C91A3F}" type="presParOf" srcId="{EC36B545-8C2D-4636-8E62-EF6694EC1487}" destId="{0EF22E22-DB1C-43A9-9788-A4018910A402}" srcOrd="1" destOrd="0" presId="urn:microsoft.com/office/officeart/2018/5/layout/IconCircleLabelList"/>
    <dgm:cxn modelId="{0D8793CC-8AFD-487E-87AC-68326D6506A8}" type="presParOf" srcId="{EC36B545-8C2D-4636-8E62-EF6694EC1487}" destId="{D4D146A4-5C31-4F80-B06A-D3C2F5A101E0}" srcOrd="2" destOrd="0" presId="urn:microsoft.com/office/officeart/2018/5/layout/IconCircleLabelList"/>
    <dgm:cxn modelId="{D8AE0FB2-140A-4B05-9462-0DEB78256665}" type="presParOf" srcId="{EC36B545-8C2D-4636-8E62-EF6694EC1487}" destId="{CAE249D5-8EA2-4742-A8D9-5D566614678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76E0F-0701-4E97-9863-6D2870B0F94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8B44F314-772B-448E-A73D-1EE70B2FADAA}">
      <dgm:prSet/>
      <dgm:spPr/>
      <dgm:t>
        <a:bodyPr/>
        <a:lstStyle/>
        <a:p>
          <a:pPr marR="0" algn="ctr" rtl="0"/>
          <a:endParaRPr lang="fr-CH" b="1" baseline="0" dirty="0">
            <a:latin typeface="Calibri"/>
          </a:endParaRPr>
        </a:p>
        <a:p>
          <a:pPr marR="0" algn="ctr" rtl="0"/>
          <a:r>
            <a:rPr lang="fr-CH" b="1" baseline="0" dirty="0">
              <a:solidFill>
                <a:srgbClr val="002060"/>
              </a:solidFill>
              <a:latin typeface="Calibri"/>
            </a:rPr>
            <a:t>Directrice EPS Vevey</a:t>
          </a:r>
        </a:p>
        <a:p>
          <a:pPr marR="0" algn="ctr" rtl="0"/>
          <a:r>
            <a:rPr lang="fr-CH" b="1" baseline="0" dirty="0">
              <a:solidFill>
                <a:srgbClr val="002060"/>
              </a:solidFill>
              <a:latin typeface="Calibri"/>
            </a:rPr>
            <a:t>Bénédicte Sailley</a:t>
          </a:r>
        </a:p>
        <a:p>
          <a:pPr marR="0" algn="ctr" rtl="0"/>
          <a:endParaRPr lang="fr-CH" dirty="0"/>
        </a:p>
      </dgm:t>
    </dgm:pt>
    <dgm:pt modelId="{ECA08241-059C-42B2-9CF2-A99BA03F7D94}" type="parTrans" cxnId="{6A0C2867-4FD1-4A56-B96D-9097C90E5D0D}">
      <dgm:prSet/>
      <dgm:spPr/>
      <dgm:t>
        <a:bodyPr/>
        <a:lstStyle/>
        <a:p>
          <a:endParaRPr lang="fr-CH"/>
        </a:p>
      </dgm:t>
    </dgm:pt>
    <dgm:pt modelId="{EEC04BDF-B5B3-4873-834E-77A38BA87409}" type="sibTrans" cxnId="{6A0C2867-4FD1-4A56-B96D-9097C90E5D0D}">
      <dgm:prSet/>
      <dgm:spPr/>
      <dgm:t>
        <a:bodyPr/>
        <a:lstStyle/>
        <a:p>
          <a:endParaRPr lang="fr-CH"/>
        </a:p>
      </dgm:t>
    </dgm:pt>
    <dgm:pt modelId="{1FB68A52-6055-460D-9C06-591F71D53586}">
      <dgm:prSet/>
      <dgm:spPr/>
      <dgm:t>
        <a:bodyPr/>
        <a:lstStyle/>
        <a:p>
          <a:pPr marR="0" algn="ctr" rtl="0">
            <a:lnSpc>
              <a:spcPct val="100000"/>
            </a:lnSpc>
            <a:spcAft>
              <a:spcPts val="0"/>
            </a:spcAft>
          </a:pPr>
          <a:r>
            <a:rPr lang="fr-CH" b="1" baseline="0" dirty="0">
              <a:solidFill>
                <a:srgbClr val="002060"/>
              </a:solidFill>
              <a:latin typeface="Calibri"/>
            </a:rPr>
            <a:t>Secteur administratif, pédagogique</a:t>
          </a:r>
          <a:endParaRPr lang="fr-CH" b="1" baseline="0" dirty="0">
            <a:solidFill>
              <a:srgbClr val="002060"/>
            </a:solidFill>
            <a:latin typeface="Times New Roman"/>
          </a:endParaRP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fr-CH" b="1" baseline="0" dirty="0">
              <a:solidFill>
                <a:srgbClr val="002060"/>
              </a:solidFill>
              <a:latin typeface="Calibri"/>
            </a:rPr>
            <a:t>et éducatif</a:t>
          </a:r>
          <a:endParaRPr lang="fr-CH" b="1" dirty="0">
            <a:solidFill>
              <a:srgbClr val="002060"/>
            </a:solidFill>
          </a:endParaRPr>
        </a:p>
      </dgm:t>
    </dgm:pt>
    <dgm:pt modelId="{FC6ACEB2-B46A-4DAA-A0A6-66ED32332503}" type="parTrans" cxnId="{A949B7A5-9014-476C-B23D-B7A335EB173D}">
      <dgm:prSet/>
      <dgm:spPr/>
      <dgm:t>
        <a:bodyPr/>
        <a:lstStyle/>
        <a:p>
          <a:endParaRPr lang="fr-CH"/>
        </a:p>
      </dgm:t>
    </dgm:pt>
    <dgm:pt modelId="{C0F370B3-70D2-4C8E-A0AD-38B2D2445146}" type="sibTrans" cxnId="{A949B7A5-9014-476C-B23D-B7A335EB173D}">
      <dgm:prSet/>
      <dgm:spPr/>
      <dgm:t>
        <a:bodyPr/>
        <a:lstStyle/>
        <a:p>
          <a:endParaRPr lang="fr-CH"/>
        </a:p>
      </dgm:t>
    </dgm:pt>
    <dgm:pt modelId="{69B66D5D-61E7-4034-813D-E04073BF7A72}">
      <dgm:prSet custT="1"/>
      <dgm:spPr/>
      <dgm:t>
        <a:bodyPr/>
        <a:lstStyle/>
        <a:p>
          <a:pPr marR="0" algn="l" rtl="0">
            <a:lnSpc>
              <a:spcPct val="100000"/>
            </a:lnSpc>
          </a:pPr>
          <a:r>
            <a:rPr lang="fr-CH" sz="2000" b="1" baseline="0" dirty="0">
              <a:solidFill>
                <a:srgbClr val="002060"/>
              </a:solidFill>
              <a:latin typeface="Calibri"/>
            </a:rPr>
            <a:t>Christian Baud, 9S</a:t>
          </a:r>
        </a:p>
        <a:p>
          <a:pPr marR="0" algn="l" rtl="0">
            <a:lnSpc>
              <a:spcPct val="100000"/>
            </a:lnSpc>
          </a:pPr>
          <a:r>
            <a:rPr lang="fr-CH" sz="2000" b="1" baseline="0" dirty="0">
              <a:solidFill>
                <a:srgbClr val="002060"/>
              </a:solidFill>
              <a:latin typeface="Calibri"/>
            </a:rPr>
            <a:t>Laurence Moriggi, 10S-11S</a:t>
          </a:r>
          <a:br>
            <a:rPr lang="fr-CH" sz="2000" b="1" baseline="0" dirty="0">
              <a:solidFill>
                <a:srgbClr val="002060"/>
              </a:solidFill>
              <a:latin typeface="Calibri"/>
            </a:rPr>
          </a:br>
          <a:r>
            <a:rPr lang="fr-CH" sz="2000" b="1" baseline="0" dirty="0">
              <a:solidFill>
                <a:srgbClr val="002060"/>
              </a:solidFill>
              <a:latin typeface="Calibri"/>
            </a:rPr>
            <a:t>Béatrice Toumi, administratif</a:t>
          </a:r>
        </a:p>
        <a:p>
          <a:pPr marR="0" algn="l" rtl="0">
            <a:lnSpc>
              <a:spcPct val="100000"/>
            </a:lnSpc>
          </a:pPr>
          <a:r>
            <a:rPr lang="fr-CH" sz="2000" b="1" baseline="0" dirty="0">
              <a:solidFill>
                <a:srgbClr val="002060"/>
              </a:solidFill>
              <a:latin typeface="Calibri"/>
            </a:rPr>
            <a:t>Stéphane Vizio 7P-8P</a:t>
          </a:r>
        </a:p>
        <a:p>
          <a:pPr marR="0" algn="l" rtl="0">
            <a:lnSpc>
              <a:spcPct val="100000"/>
            </a:lnSpc>
          </a:pPr>
          <a:endParaRPr lang="fr-CH" sz="2000" b="1" baseline="0" dirty="0">
            <a:latin typeface="Calibri"/>
          </a:endParaRPr>
        </a:p>
      </dgm:t>
    </dgm:pt>
    <dgm:pt modelId="{62105B9B-7D3C-4F5A-BE4B-E5D771C60234}" type="parTrans" cxnId="{81827545-2A79-4232-89E1-1DBB89F0CBBB}">
      <dgm:prSet/>
      <dgm:spPr/>
      <dgm:t>
        <a:bodyPr/>
        <a:lstStyle/>
        <a:p>
          <a:endParaRPr lang="fr-CH"/>
        </a:p>
      </dgm:t>
    </dgm:pt>
    <dgm:pt modelId="{BFAD9596-4330-4A31-8606-F7B811698CBF}" type="sibTrans" cxnId="{81827545-2A79-4232-89E1-1DBB89F0CBBB}">
      <dgm:prSet/>
      <dgm:spPr/>
      <dgm:t>
        <a:bodyPr/>
        <a:lstStyle/>
        <a:p>
          <a:endParaRPr lang="fr-CH"/>
        </a:p>
      </dgm:t>
    </dgm:pt>
    <dgm:pt modelId="{C3E5E8A4-F12D-434F-9A1B-6D14B741D546}">
      <dgm:prSet/>
      <dgm:spPr/>
      <dgm:t>
        <a:bodyPr/>
        <a:lstStyle/>
        <a:p>
          <a:pPr marR="0" algn="ctr" rtl="0"/>
          <a:r>
            <a:rPr lang="fr-CH" b="1" baseline="0" dirty="0">
              <a:solidFill>
                <a:srgbClr val="002060"/>
              </a:solidFill>
              <a:latin typeface="Calibri"/>
            </a:rPr>
            <a:t>Secteur pédagogie spécialisée </a:t>
          </a:r>
          <a:endParaRPr lang="fr-CH" b="1" dirty="0">
            <a:solidFill>
              <a:srgbClr val="002060"/>
            </a:solidFill>
          </a:endParaRPr>
        </a:p>
      </dgm:t>
    </dgm:pt>
    <dgm:pt modelId="{0256C24F-0225-45C5-951B-7104C94B776A}" type="parTrans" cxnId="{C35C6407-13D1-43CA-9E40-56046BB8436F}">
      <dgm:prSet/>
      <dgm:spPr/>
      <dgm:t>
        <a:bodyPr/>
        <a:lstStyle/>
        <a:p>
          <a:endParaRPr lang="fr-CH"/>
        </a:p>
      </dgm:t>
    </dgm:pt>
    <dgm:pt modelId="{F2C4520C-338D-4ED6-81A5-8938319CB147}" type="sibTrans" cxnId="{C35C6407-13D1-43CA-9E40-56046BB8436F}">
      <dgm:prSet/>
      <dgm:spPr/>
      <dgm:t>
        <a:bodyPr/>
        <a:lstStyle/>
        <a:p>
          <a:endParaRPr lang="fr-CH"/>
        </a:p>
      </dgm:t>
    </dgm:pt>
    <dgm:pt modelId="{F41AD794-932C-4E4B-9D56-74973BD91177}">
      <dgm:prSet custT="1"/>
      <dgm:spPr/>
      <dgm:t>
        <a:bodyPr/>
        <a:lstStyle/>
        <a:p>
          <a:pPr marR="0" algn="ctr" rtl="0"/>
          <a:r>
            <a:rPr lang="fr-CH" sz="2000" b="1" baseline="0" dirty="0">
              <a:solidFill>
                <a:srgbClr val="002060"/>
              </a:solidFill>
              <a:latin typeface="Calibri"/>
            </a:rPr>
            <a:t>Stéphane Vizio</a:t>
          </a:r>
        </a:p>
      </dgm:t>
    </dgm:pt>
    <dgm:pt modelId="{0FBB8C09-7213-48D8-A2DA-8E402CAFD747}" type="parTrans" cxnId="{4743651B-4697-45E6-8A5E-412B0CF25DCA}">
      <dgm:prSet/>
      <dgm:spPr/>
      <dgm:t>
        <a:bodyPr/>
        <a:lstStyle/>
        <a:p>
          <a:endParaRPr lang="fr-CH"/>
        </a:p>
      </dgm:t>
    </dgm:pt>
    <dgm:pt modelId="{B3D8E6BA-3ABB-406B-B6FB-D7D337EAC068}" type="sibTrans" cxnId="{4743651B-4697-45E6-8A5E-412B0CF25DCA}">
      <dgm:prSet/>
      <dgm:spPr/>
      <dgm:t>
        <a:bodyPr/>
        <a:lstStyle/>
        <a:p>
          <a:endParaRPr lang="fr-CH"/>
        </a:p>
      </dgm:t>
    </dgm:pt>
    <dgm:pt modelId="{CA3D027D-D3C5-48D8-8779-26592A5007AF}" type="pres">
      <dgm:prSet presAssocID="{7E976E0F-0701-4E97-9863-6D2870B0F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2FA7D3-C510-431B-95DC-4E270EC180E1}" type="pres">
      <dgm:prSet presAssocID="{8B44F314-772B-448E-A73D-1EE70B2FADAA}" presName="hierRoot1" presStyleCnt="0">
        <dgm:presLayoutVars>
          <dgm:hierBranch/>
        </dgm:presLayoutVars>
      </dgm:prSet>
      <dgm:spPr/>
    </dgm:pt>
    <dgm:pt modelId="{33C5FE11-DAF3-4A16-96FE-267EA44B026E}" type="pres">
      <dgm:prSet presAssocID="{8B44F314-772B-448E-A73D-1EE70B2FADAA}" presName="rootComposite1" presStyleCnt="0"/>
      <dgm:spPr/>
    </dgm:pt>
    <dgm:pt modelId="{10E88588-A297-4A5D-AAC9-7C71CC80FCB1}" type="pres">
      <dgm:prSet presAssocID="{8B44F314-772B-448E-A73D-1EE70B2FADAA}" presName="rootText1" presStyleLbl="node0" presStyleIdx="0" presStyleCnt="1">
        <dgm:presLayoutVars>
          <dgm:chPref val="3"/>
        </dgm:presLayoutVars>
      </dgm:prSet>
      <dgm:spPr/>
    </dgm:pt>
    <dgm:pt modelId="{33199DE2-F09E-41A6-9066-59C0D71421BF}" type="pres">
      <dgm:prSet presAssocID="{8B44F314-772B-448E-A73D-1EE70B2FADAA}" presName="rootConnector1" presStyleLbl="node1" presStyleIdx="0" presStyleCnt="0"/>
      <dgm:spPr/>
    </dgm:pt>
    <dgm:pt modelId="{F175B9B8-5B51-44B1-986C-BB0AE7D49D30}" type="pres">
      <dgm:prSet presAssocID="{8B44F314-772B-448E-A73D-1EE70B2FADAA}" presName="hierChild2" presStyleCnt="0"/>
      <dgm:spPr/>
    </dgm:pt>
    <dgm:pt modelId="{D3AD4D7B-F715-4C81-A5E7-703C6BCB82E7}" type="pres">
      <dgm:prSet presAssocID="{FC6ACEB2-B46A-4DAA-A0A6-66ED32332503}" presName="Name35" presStyleLbl="parChTrans1D2" presStyleIdx="0" presStyleCnt="2"/>
      <dgm:spPr/>
    </dgm:pt>
    <dgm:pt modelId="{E8DC0600-47F6-427C-AC51-C0A239F3B514}" type="pres">
      <dgm:prSet presAssocID="{1FB68A52-6055-460D-9C06-591F71D53586}" presName="hierRoot2" presStyleCnt="0">
        <dgm:presLayoutVars>
          <dgm:hierBranch/>
        </dgm:presLayoutVars>
      </dgm:prSet>
      <dgm:spPr/>
    </dgm:pt>
    <dgm:pt modelId="{CAFA7CBB-5AB6-4ADB-9526-227484CEA31A}" type="pres">
      <dgm:prSet presAssocID="{1FB68A52-6055-460D-9C06-591F71D53586}" presName="rootComposite" presStyleCnt="0"/>
      <dgm:spPr/>
    </dgm:pt>
    <dgm:pt modelId="{554290B8-C373-4087-BDFC-28D8F46C10C6}" type="pres">
      <dgm:prSet presAssocID="{1FB68A52-6055-460D-9C06-591F71D53586}" presName="rootText" presStyleLbl="node2" presStyleIdx="0" presStyleCnt="2">
        <dgm:presLayoutVars>
          <dgm:chPref val="3"/>
        </dgm:presLayoutVars>
      </dgm:prSet>
      <dgm:spPr/>
    </dgm:pt>
    <dgm:pt modelId="{AC2F4235-6A6E-4E35-A79C-A03E37B7D1CF}" type="pres">
      <dgm:prSet presAssocID="{1FB68A52-6055-460D-9C06-591F71D53586}" presName="rootConnector" presStyleLbl="node2" presStyleIdx="0" presStyleCnt="2"/>
      <dgm:spPr/>
    </dgm:pt>
    <dgm:pt modelId="{FA9B52CE-C26F-4216-B671-7D17FD58891D}" type="pres">
      <dgm:prSet presAssocID="{1FB68A52-6055-460D-9C06-591F71D53586}" presName="hierChild4" presStyleCnt="0"/>
      <dgm:spPr/>
    </dgm:pt>
    <dgm:pt modelId="{726B7721-AA72-472F-A12E-747ADA794F14}" type="pres">
      <dgm:prSet presAssocID="{62105B9B-7D3C-4F5A-BE4B-E5D771C60234}" presName="Name35" presStyleLbl="parChTrans1D3" presStyleIdx="0" presStyleCnt="2"/>
      <dgm:spPr/>
    </dgm:pt>
    <dgm:pt modelId="{372100A6-84D8-4575-B2BE-344A9A80B270}" type="pres">
      <dgm:prSet presAssocID="{69B66D5D-61E7-4034-813D-E04073BF7A72}" presName="hierRoot2" presStyleCnt="0">
        <dgm:presLayoutVars>
          <dgm:hierBranch val="r"/>
        </dgm:presLayoutVars>
      </dgm:prSet>
      <dgm:spPr/>
    </dgm:pt>
    <dgm:pt modelId="{E4E3384A-5A4F-4F41-A41A-7AE1937D534E}" type="pres">
      <dgm:prSet presAssocID="{69B66D5D-61E7-4034-813D-E04073BF7A72}" presName="rootComposite" presStyleCnt="0"/>
      <dgm:spPr/>
    </dgm:pt>
    <dgm:pt modelId="{0EFABDF9-5681-4CE4-B1B6-E7BB68910D67}" type="pres">
      <dgm:prSet presAssocID="{69B66D5D-61E7-4034-813D-E04073BF7A72}" presName="rootText" presStyleLbl="node3" presStyleIdx="0" presStyleCnt="2" custScaleX="151791" custScaleY="202936" custLinFactNeighborX="1024" custLinFactNeighborY="-17236">
        <dgm:presLayoutVars>
          <dgm:chPref val="3"/>
        </dgm:presLayoutVars>
      </dgm:prSet>
      <dgm:spPr/>
    </dgm:pt>
    <dgm:pt modelId="{1DEF093F-2A26-4D6B-888C-0061D67C7DCA}" type="pres">
      <dgm:prSet presAssocID="{69B66D5D-61E7-4034-813D-E04073BF7A72}" presName="rootConnector" presStyleLbl="node3" presStyleIdx="0" presStyleCnt="2"/>
      <dgm:spPr/>
    </dgm:pt>
    <dgm:pt modelId="{97C6389F-C415-447C-8226-350EBC4B016B}" type="pres">
      <dgm:prSet presAssocID="{69B66D5D-61E7-4034-813D-E04073BF7A72}" presName="hierChild4" presStyleCnt="0"/>
      <dgm:spPr/>
    </dgm:pt>
    <dgm:pt modelId="{51E76AB3-5CE4-4DF4-9C7E-837E7A0733E8}" type="pres">
      <dgm:prSet presAssocID="{69B66D5D-61E7-4034-813D-E04073BF7A72}" presName="hierChild5" presStyleCnt="0"/>
      <dgm:spPr/>
    </dgm:pt>
    <dgm:pt modelId="{601ED564-66E3-4BCB-8E42-B981C8814A60}" type="pres">
      <dgm:prSet presAssocID="{1FB68A52-6055-460D-9C06-591F71D53586}" presName="hierChild5" presStyleCnt="0"/>
      <dgm:spPr/>
    </dgm:pt>
    <dgm:pt modelId="{6E6F7FAB-7246-4D73-A939-92BE83EBD839}" type="pres">
      <dgm:prSet presAssocID="{0256C24F-0225-45C5-951B-7104C94B776A}" presName="Name35" presStyleLbl="parChTrans1D2" presStyleIdx="1" presStyleCnt="2"/>
      <dgm:spPr/>
    </dgm:pt>
    <dgm:pt modelId="{970B8B46-1305-4208-969A-A06F055E3E5A}" type="pres">
      <dgm:prSet presAssocID="{C3E5E8A4-F12D-434F-9A1B-6D14B741D546}" presName="hierRoot2" presStyleCnt="0">
        <dgm:presLayoutVars>
          <dgm:hierBranch/>
        </dgm:presLayoutVars>
      </dgm:prSet>
      <dgm:spPr/>
    </dgm:pt>
    <dgm:pt modelId="{5B1F66D0-9F13-42EA-8178-2B80585DC74C}" type="pres">
      <dgm:prSet presAssocID="{C3E5E8A4-F12D-434F-9A1B-6D14B741D546}" presName="rootComposite" presStyleCnt="0"/>
      <dgm:spPr/>
    </dgm:pt>
    <dgm:pt modelId="{A97C80D0-9D30-4743-A5E9-23F3947C5D4E}" type="pres">
      <dgm:prSet presAssocID="{C3E5E8A4-F12D-434F-9A1B-6D14B741D546}" presName="rootText" presStyleLbl="node2" presStyleIdx="1" presStyleCnt="2">
        <dgm:presLayoutVars>
          <dgm:chPref val="3"/>
        </dgm:presLayoutVars>
      </dgm:prSet>
      <dgm:spPr/>
    </dgm:pt>
    <dgm:pt modelId="{D52DE82C-4FF7-4F7D-8ED4-E07C358296FE}" type="pres">
      <dgm:prSet presAssocID="{C3E5E8A4-F12D-434F-9A1B-6D14B741D546}" presName="rootConnector" presStyleLbl="node2" presStyleIdx="1" presStyleCnt="2"/>
      <dgm:spPr/>
    </dgm:pt>
    <dgm:pt modelId="{CF1913E2-F606-4833-A67F-237EC943B0C6}" type="pres">
      <dgm:prSet presAssocID="{C3E5E8A4-F12D-434F-9A1B-6D14B741D546}" presName="hierChild4" presStyleCnt="0"/>
      <dgm:spPr/>
    </dgm:pt>
    <dgm:pt modelId="{2352720F-6C99-453A-8698-EA6CFA6E4CC8}" type="pres">
      <dgm:prSet presAssocID="{0FBB8C09-7213-48D8-A2DA-8E402CAFD747}" presName="Name35" presStyleLbl="parChTrans1D3" presStyleIdx="1" presStyleCnt="2"/>
      <dgm:spPr/>
    </dgm:pt>
    <dgm:pt modelId="{024D9FC7-E409-45D4-84B7-50848F1E9E41}" type="pres">
      <dgm:prSet presAssocID="{F41AD794-932C-4E4B-9D56-74973BD91177}" presName="hierRoot2" presStyleCnt="0">
        <dgm:presLayoutVars>
          <dgm:hierBranch val="r"/>
        </dgm:presLayoutVars>
      </dgm:prSet>
      <dgm:spPr/>
    </dgm:pt>
    <dgm:pt modelId="{47012FDE-961E-4FCA-891C-ADC5ABF6E5C0}" type="pres">
      <dgm:prSet presAssocID="{F41AD794-932C-4E4B-9D56-74973BD91177}" presName="rootComposite" presStyleCnt="0"/>
      <dgm:spPr/>
    </dgm:pt>
    <dgm:pt modelId="{BE92DC31-AE6E-4C18-BAE4-C3A3D09A7AA5}" type="pres">
      <dgm:prSet presAssocID="{F41AD794-932C-4E4B-9D56-74973BD91177}" presName="rootText" presStyleLbl="node3" presStyleIdx="1" presStyleCnt="2" custLinFactNeighborX="-2553" custLinFactNeighborY="-20226">
        <dgm:presLayoutVars>
          <dgm:chPref val="3"/>
        </dgm:presLayoutVars>
      </dgm:prSet>
      <dgm:spPr/>
    </dgm:pt>
    <dgm:pt modelId="{D2520513-04CA-4BC6-826D-88DB75E8598D}" type="pres">
      <dgm:prSet presAssocID="{F41AD794-932C-4E4B-9D56-74973BD91177}" presName="rootConnector" presStyleLbl="node3" presStyleIdx="1" presStyleCnt="2"/>
      <dgm:spPr/>
    </dgm:pt>
    <dgm:pt modelId="{C69DA93B-03F5-41C5-A8D3-E44B328097BC}" type="pres">
      <dgm:prSet presAssocID="{F41AD794-932C-4E4B-9D56-74973BD91177}" presName="hierChild4" presStyleCnt="0"/>
      <dgm:spPr/>
    </dgm:pt>
    <dgm:pt modelId="{3E123598-B7CF-48B7-AC2D-D6D3351F3ECD}" type="pres">
      <dgm:prSet presAssocID="{F41AD794-932C-4E4B-9D56-74973BD91177}" presName="hierChild5" presStyleCnt="0"/>
      <dgm:spPr/>
    </dgm:pt>
    <dgm:pt modelId="{77369938-9104-4E47-96AC-BDAB90448D33}" type="pres">
      <dgm:prSet presAssocID="{C3E5E8A4-F12D-434F-9A1B-6D14B741D546}" presName="hierChild5" presStyleCnt="0"/>
      <dgm:spPr/>
    </dgm:pt>
    <dgm:pt modelId="{D0FFB2F2-7E68-4A8B-8B1E-563BB72AF9BB}" type="pres">
      <dgm:prSet presAssocID="{8B44F314-772B-448E-A73D-1EE70B2FADAA}" presName="hierChild3" presStyleCnt="0"/>
      <dgm:spPr/>
    </dgm:pt>
  </dgm:ptLst>
  <dgm:cxnLst>
    <dgm:cxn modelId="{C35C6407-13D1-43CA-9E40-56046BB8436F}" srcId="{8B44F314-772B-448E-A73D-1EE70B2FADAA}" destId="{C3E5E8A4-F12D-434F-9A1B-6D14B741D546}" srcOrd="1" destOrd="0" parTransId="{0256C24F-0225-45C5-951B-7104C94B776A}" sibTransId="{F2C4520C-338D-4ED6-81A5-8938319CB147}"/>
    <dgm:cxn modelId="{AFCB4309-2575-4A2D-8E86-FD684CE5292B}" type="presOf" srcId="{0FBB8C09-7213-48D8-A2DA-8E402CAFD747}" destId="{2352720F-6C99-453A-8698-EA6CFA6E4CC8}" srcOrd="0" destOrd="0" presId="urn:microsoft.com/office/officeart/2005/8/layout/orgChart1"/>
    <dgm:cxn modelId="{4743651B-4697-45E6-8A5E-412B0CF25DCA}" srcId="{C3E5E8A4-F12D-434F-9A1B-6D14B741D546}" destId="{F41AD794-932C-4E4B-9D56-74973BD91177}" srcOrd="0" destOrd="0" parTransId="{0FBB8C09-7213-48D8-A2DA-8E402CAFD747}" sibTransId="{B3D8E6BA-3ABB-406B-B6FB-D7D337EAC068}"/>
    <dgm:cxn modelId="{F4C73E1E-C3C5-4E5E-9256-E14AB9C10235}" type="presOf" srcId="{C3E5E8A4-F12D-434F-9A1B-6D14B741D546}" destId="{A97C80D0-9D30-4743-A5E9-23F3947C5D4E}" srcOrd="0" destOrd="0" presId="urn:microsoft.com/office/officeart/2005/8/layout/orgChart1"/>
    <dgm:cxn modelId="{330C7B5C-9282-4FF7-A50B-8AFDE778C4E7}" type="presOf" srcId="{F41AD794-932C-4E4B-9D56-74973BD91177}" destId="{BE92DC31-AE6E-4C18-BAE4-C3A3D09A7AA5}" srcOrd="0" destOrd="0" presId="urn:microsoft.com/office/officeart/2005/8/layout/orgChart1"/>
    <dgm:cxn modelId="{5C69A341-DD3F-4668-9802-C8EDA1F47840}" type="presOf" srcId="{8B44F314-772B-448E-A73D-1EE70B2FADAA}" destId="{10E88588-A297-4A5D-AAC9-7C71CC80FCB1}" srcOrd="0" destOrd="0" presId="urn:microsoft.com/office/officeart/2005/8/layout/orgChart1"/>
    <dgm:cxn modelId="{F5FBB064-45C2-4F93-9E24-8E45FA5A36F7}" type="presOf" srcId="{FC6ACEB2-B46A-4DAA-A0A6-66ED32332503}" destId="{D3AD4D7B-F715-4C81-A5E7-703C6BCB82E7}" srcOrd="0" destOrd="0" presId="urn:microsoft.com/office/officeart/2005/8/layout/orgChart1"/>
    <dgm:cxn modelId="{81827545-2A79-4232-89E1-1DBB89F0CBBB}" srcId="{1FB68A52-6055-460D-9C06-591F71D53586}" destId="{69B66D5D-61E7-4034-813D-E04073BF7A72}" srcOrd="0" destOrd="0" parTransId="{62105B9B-7D3C-4F5A-BE4B-E5D771C60234}" sibTransId="{BFAD9596-4330-4A31-8606-F7B811698CBF}"/>
    <dgm:cxn modelId="{6A0C2867-4FD1-4A56-B96D-9097C90E5D0D}" srcId="{7E976E0F-0701-4E97-9863-6D2870B0F946}" destId="{8B44F314-772B-448E-A73D-1EE70B2FADAA}" srcOrd="0" destOrd="0" parTransId="{ECA08241-059C-42B2-9CF2-A99BA03F7D94}" sibTransId="{EEC04BDF-B5B3-4873-834E-77A38BA87409}"/>
    <dgm:cxn modelId="{57964B68-17B8-45FE-88E3-D1E7482E7E59}" type="presOf" srcId="{1FB68A52-6055-460D-9C06-591F71D53586}" destId="{554290B8-C373-4087-BDFC-28D8F46C10C6}" srcOrd="0" destOrd="0" presId="urn:microsoft.com/office/officeart/2005/8/layout/orgChart1"/>
    <dgm:cxn modelId="{EE94326E-A8D8-42E5-8750-C42F88E41E16}" type="presOf" srcId="{69B66D5D-61E7-4034-813D-E04073BF7A72}" destId="{0EFABDF9-5681-4CE4-B1B6-E7BB68910D67}" srcOrd="0" destOrd="0" presId="urn:microsoft.com/office/officeart/2005/8/layout/orgChart1"/>
    <dgm:cxn modelId="{E8410B6F-0282-4451-8789-88CACECE58D7}" type="presOf" srcId="{1FB68A52-6055-460D-9C06-591F71D53586}" destId="{AC2F4235-6A6E-4E35-A79C-A03E37B7D1CF}" srcOrd="1" destOrd="0" presId="urn:microsoft.com/office/officeart/2005/8/layout/orgChart1"/>
    <dgm:cxn modelId="{89706DA5-A76A-4F9E-B52B-A2A54AF485F2}" type="presOf" srcId="{7E976E0F-0701-4E97-9863-6D2870B0F946}" destId="{CA3D027D-D3C5-48D8-8779-26592A5007AF}" srcOrd="0" destOrd="0" presId="urn:microsoft.com/office/officeart/2005/8/layout/orgChart1"/>
    <dgm:cxn modelId="{A949B7A5-9014-476C-B23D-B7A335EB173D}" srcId="{8B44F314-772B-448E-A73D-1EE70B2FADAA}" destId="{1FB68A52-6055-460D-9C06-591F71D53586}" srcOrd="0" destOrd="0" parTransId="{FC6ACEB2-B46A-4DAA-A0A6-66ED32332503}" sibTransId="{C0F370B3-70D2-4C8E-A0AD-38B2D2445146}"/>
    <dgm:cxn modelId="{B91D12C4-F424-4CBD-B51A-57CB34949FF1}" type="presOf" srcId="{F41AD794-932C-4E4B-9D56-74973BD91177}" destId="{D2520513-04CA-4BC6-826D-88DB75E8598D}" srcOrd="1" destOrd="0" presId="urn:microsoft.com/office/officeart/2005/8/layout/orgChart1"/>
    <dgm:cxn modelId="{18AFE4D3-DBCB-4CD7-9AF1-A6B3A16A8733}" type="presOf" srcId="{8B44F314-772B-448E-A73D-1EE70B2FADAA}" destId="{33199DE2-F09E-41A6-9066-59C0D71421BF}" srcOrd="1" destOrd="0" presId="urn:microsoft.com/office/officeart/2005/8/layout/orgChart1"/>
    <dgm:cxn modelId="{CB3C24DB-CD39-4373-9AFA-2505C6B66718}" type="presOf" srcId="{69B66D5D-61E7-4034-813D-E04073BF7A72}" destId="{1DEF093F-2A26-4D6B-888C-0061D67C7DCA}" srcOrd="1" destOrd="0" presId="urn:microsoft.com/office/officeart/2005/8/layout/orgChart1"/>
    <dgm:cxn modelId="{BD5457EB-E13B-4CF2-96E9-54357E45BB73}" type="presOf" srcId="{62105B9B-7D3C-4F5A-BE4B-E5D771C60234}" destId="{726B7721-AA72-472F-A12E-747ADA794F14}" srcOrd="0" destOrd="0" presId="urn:microsoft.com/office/officeart/2005/8/layout/orgChart1"/>
    <dgm:cxn modelId="{698DC0EE-6517-484A-8449-3C8E2367F60B}" type="presOf" srcId="{0256C24F-0225-45C5-951B-7104C94B776A}" destId="{6E6F7FAB-7246-4D73-A939-92BE83EBD839}" srcOrd="0" destOrd="0" presId="urn:microsoft.com/office/officeart/2005/8/layout/orgChart1"/>
    <dgm:cxn modelId="{537B7BF5-FD88-4F76-A09D-6B8017EE64F5}" type="presOf" srcId="{C3E5E8A4-F12D-434F-9A1B-6D14B741D546}" destId="{D52DE82C-4FF7-4F7D-8ED4-E07C358296FE}" srcOrd="1" destOrd="0" presId="urn:microsoft.com/office/officeart/2005/8/layout/orgChart1"/>
    <dgm:cxn modelId="{41A05AEE-92BF-4104-B323-DCA09562A93E}" type="presParOf" srcId="{CA3D027D-D3C5-48D8-8779-26592A5007AF}" destId="{062FA7D3-C510-431B-95DC-4E270EC180E1}" srcOrd="0" destOrd="0" presId="urn:microsoft.com/office/officeart/2005/8/layout/orgChart1"/>
    <dgm:cxn modelId="{FA06CE08-2BDA-4043-AD8B-F9A58889FB52}" type="presParOf" srcId="{062FA7D3-C510-431B-95DC-4E270EC180E1}" destId="{33C5FE11-DAF3-4A16-96FE-267EA44B026E}" srcOrd="0" destOrd="0" presId="urn:microsoft.com/office/officeart/2005/8/layout/orgChart1"/>
    <dgm:cxn modelId="{7095515A-8DC9-419D-A748-64F1FFDCA5E2}" type="presParOf" srcId="{33C5FE11-DAF3-4A16-96FE-267EA44B026E}" destId="{10E88588-A297-4A5D-AAC9-7C71CC80FCB1}" srcOrd="0" destOrd="0" presId="urn:microsoft.com/office/officeart/2005/8/layout/orgChart1"/>
    <dgm:cxn modelId="{F44C748A-C39F-4665-9410-53BA10174AE7}" type="presParOf" srcId="{33C5FE11-DAF3-4A16-96FE-267EA44B026E}" destId="{33199DE2-F09E-41A6-9066-59C0D71421BF}" srcOrd="1" destOrd="0" presId="urn:microsoft.com/office/officeart/2005/8/layout/orgChart1"/>
    <dgm:cxn modelId="{5A6EBE31-04AE-4967-8044-8ACA9C42B3F9}" type="presParOf" srcId="{062FA7D3-C510-431B-95DC-4E270EC180E1}" destId="{F175B9B8-5B51-44B1-986C-BB0AE7D49D30}" srcOrd="1" destOrd="0" presId="urn:microsoft.com/office/officeart/2005/8/layout/orgChart1"/>
    <dgm:cxn modelId="{7B0CC9E3-C087-4104-B738-B472EDA0E324}" type="presParOf" srcId="{F175B9B8-5B51-44B1-986C-BB0AE7D49D30}" destId="{D3AD4D7B-F715-4C81-A5E7-703C6BCB82E7}" srcOrd="0" destOrd="0" presId="urn:microsoft.com/office/officeart/2005/8/layout/orgChart1"/>
    <dgm:cxn modelId="{6D5741E1-3936-4461-8D7F-258D70473417}" type="presParOf" srcId="{F175B9B8-5B51-44B1-986C-BB0AE7D49D30}" destId="{E8DC0600-47F6-427C-AC51-C0A239F3B514}" srcOrd="1" destOrd="0" presId="urn:microsoft.com/office/officeart/2005/8/layout/orgChart1"/>
    <dgm:cxn modelId="{509B5F76-E049-486A-B604-97A306CD7E07}" type="presParOf" srcId="{E8DC0600-47F6-427C-AC51-C0A239F3B514}" destId="{CAFA7CBB-5AB6-4ADB-9526-227484CEA31A}" srcOrd="0" destOrd="0" presId="urn:microsoft.com/office/officeart/2005/8/layout/orgChart1"/>
    <dgm:cxn modelId="{463EFA09-F3CA-4D79-8B03-E3B4A35341FA}" type="presParOf" srcId="{CAFA7CBB-5AB6-4ADB-9526-227484CEA31A}" destId="{554290B8-C373-4087-BDFC-28D8F46C10C6}" srcOrd="0" destOrd="0" presId="urn:microsoft.com/office/officeart/2005/8/layout/orgChart1"/>
    <dgm:cxn modelId="{6ECD4004-2B94-490C-B391-262D8C04FFAB}" type="presParOf" srcId="{CAFA7CBB-5AB6-4ADB-9526-227484CEA31A}" destId="{AC2F4235-6A6E-4E35-A79C-A03E37B7D1CF}" srcOrd="1" destOrd="0" presId="urn:microsoft.com/office/officeart/2005/8/layout/orgChart1"/>
    <dgm:cxn modelId="{1C277633-088F-4948-B883-7B998033CC16}" type="presParOf" srcId="{E8DC0600-47F6-427C-AC51-C0A239F3B514}" destId="{FA9B52CE-C26F-4216-B671-7D17FD58891D}" srcOrd="1" destOrd="0" presId="urn:microsoft.com/office/officeart/2005/8/layout/orgChart1"/>
    <dgm:cxn modelId="{09F81A26-C159-4C39-A45C-1B3A6EFB5992}" type="presParOf" srcId="{FA9B52CE-C26F-4216-B671-7D17FD58891D}" destId="{726B7721-AA72-472F-A12E-747ADA794F14}" srcOrd="0" destOrd="0" presId="urn:microsoft.com/office/officeart/2005/8/layout/orgChart1"/>
    <dgm:cxn modelId="{778D051F-671E-4653-A259-A6311B9F3B9B}" type="presParOf" srcId="{FA9B52CE-C26F-4216-B671-7D17FD58891D}" destId="{372100A6-84D8-4575-B2BE-344A9A80B270}" srcOrd="1" destOrd="0" presId="urn:microsoft.com/office/officeart/2005/8/layout/orgChart1"/>
    <dgm:cxn modelId="{EC4942D2-A783-4097-953D-818E32D2BCA6}" type="presParOf" srcId="{372100A6-84D8-4575-B2BE-344A9A80B270}" destId="{E4E3384A-5A4F-4F41-A41A-7AE1937D534E}" srcOrd="0" destOrd="0" presId="urn:microsoft.com/office/officeart/2005/8/layout/orgChart1"/>
    <dgm:cxn modelId="{2EE60267-FD86-426A-90D4-F4EAB3F6B606}" type="presParOf" srcId="{E4E3384A-5A4F-4F41-A41A-7AE1937D534E}" destId="{0EFABDF9-5681-4CE4-B1B6-E7BB68910D67}" srcOrd="0" destOrd="0" presId="urn:microsoft.com/office/officeart/2005/8/layout/orgChart1"/>
    <dgm:cxn modelId="{87BFA950-7C93-435A-BD22-88AB36C68257}" type="presParOf" srcId="{E4E3384A-5A4F-4F41-A41A-7AE1937D534E}" destId="{1DEF093F-2A26-4D6B-888C-0061D67C7DCA}" srcOrd="1" destOrd="0" presId="urn:microsoft.com/office/officeart/2005/8/layout/orgChart1"/>
    <dgm:cxn modelId="{8068F077-16CA-4243-BC9A-C6A43907ECE6}" type="presParOf" srcId="{372100A6-84D8-4575-B2BE-344A9A80B270}" destId="{97C6389F-C415-447C-8226-350EBC4B016B}" srcOrd="1" destOrd="0" presId="urn:microsoft.com/office/officeart/2005/8/layout/orgChart1"/>
    <dgm:cxn modelId="{33D64BC9-44C4-467E-8304-7EA0B6AE28D0}" type="presParOf" srcId="{372100A6-84D8-4575-B2BE-344A9A80B270}" destId="{51E76AB3-5CE4-4DF4-9C7E-837E7A0733E8}" srcOrd="2" destOrd="0" presId="urn:microsoft.com/office/officeart/2005/8/layout/orgChart1"/>
    <dgm:cxn modelId="{8ED85DCC-56F5-458C-AB8A-988E1DE1B1AE}" type="presParOf" srcId="{E8DC0600-47F6-427C-AC51-C0A239F3B514}" destId="{601ED564-66E3-4BCB-8E42-B981C8814A60}" srcOrd="2" destOrd="0" presId="urn:microsoft.com/office/officeart/2005/8/layout/orgChart1"/>
    <dgm:cxn modelId="{88991D03-786B-4F92-BAF9-908B430BA89B}" type="presParOf" srcId="{F175B9B8-5B51-44B1-986C-BB0AE7D49D30}" destId="{6E6F7FAB-7246-4D73-A939-92BE83EBD839}" srcOrd="2" destOrd="0" presId="urn:microsoft.com/office/officeart/2005/8/layout/orgChart1"/>
    <dgm:cxn modelId="{86ED73F8-431E-481E-BDB1-4F4263E46465}" type="presParOf" srcId="{F175B9B8-5B51-44B1-986C-BB0AE7D49D30}" destId="{970B8B46-1305-4208-969A-A06F055E3E5A}" srcOrd="3" destOrd="0" presId="urn:microsoft.com/office/officeart/2005/8/layout/orgChart1"/>
    <dgm:cxn modelId="{4A88DD67-3B76-4C08-8253-D66AE6918768}" type="presParOf" srcId="{970B8B46-1305-4208-969A-A06F055E3E5A}" destId="{5B1F66D0-9F13-42EA-8178-2B80585DC74C}" srcOrd="0" destOrd="0" presId="urn:microsoft.com/office/officeart/2005/8/layout/orgChart1"/>
    <dgm:cxn modelId="{644BD53F-F1BF-4AA7-B40B-5FC92514A778}" type="presParOf" srcId="{5B1F66D0-9F13-42EA-8178-2B80585DC74C}" destId="{A97C80D0-9D30-4743-A5E9-23F3947C5D4E}" srcOrd="0" destOrd="0" presId="urn:microsoft.com/office/officeart/2005/8/layout/orgChart1"/>
    <dgm:cxn modelId="{FB81DC3D-FD84-4F8E-80CD-104FF9AC56CF}" type="presParOf" srcId="{5B1F66D0-9F13-42EA-8178-2B80585DC74C}" destId="{D52DE82C-4FF7-4F7D-8ED4-E07C358296FE}" srcOrd="1" destOrd="0" presId="urn:microsoft.com/office/officeart/2005/8/layout/orgChart1"/>
    <dgm:cxn modelId="{AF189FD1-18EC-40BA-97F3-5651A190DF06}" type="presParOf" srcId="{970B8B46-1305-4208-969A-A06F055E3E5A}" destId="{CF1913E2-F606-4833-A67F-237EC943B0C6}" srcOrd="1" destOrd="0" presId="urn:microsoft.com/office/officeart/2005/8/layout/orgChart1"/>
    <dgm:cxn modelId="{A5704D56-EBB7-4162-B9E1-616E9EF1A2C5}" type="presParOf" srcId="{CF1913E2-F606-4833-A67F-237EC943B0C6}" destId="{2352720F-6C99-453A-8698-EA6CFA6E4CC8}" srcOrd="0" destOrd="0" presId="urn:microsoft.com/office/officeart/2005/8/layout/orgChart1"/>
    <dgm:cxn modelId="{EE93AD28-056D-452E-9FBB-E62B9C767AF8}" type="presParOf" srcId="{CF1913E2-F606-4833-A67F-237EC943B0C6}" destId="{024D9FC7-E409-45D4-84B7-50848F1E9E41}" srcOrd="1" destOrd="0" presId="urn:microsoft.com/office/officeart/2005/8/layout/orgChart1"/>
    <dgm:cxn modelId="{C7242BA5-9596-4614-ADB6-9ED02755CA40}" type="presParOf" srcId="{024D9FC7-E409-45D4-84B7-50848F1E9E41}" destId="{47012FDE-961E-4FCA-891C-ADC5ABF6E5C0}" srcOrd="0" destOrd="0" presId="urn:microsoft.com/office/officeart/2005/8/layout/orgChart1"/>
    <dgm:cxn modelId="{C9E3D6E8-9884-4295-886B-405053165F12}" type="presParOf" srcId="{47012FDE-961E-4FCA-891C-ADC5ABF6E5C0}" destId="{BE92DC31-AE6E-4C18-BAE4-C3A3D09A7AA5}" srcOrd="0" destOrd="0" presId="urn:microsoft.com/office/officeart/2005/8/layout/orgChart1"/>
    <dgm:cxn modelId="{2DB70DD7-C120-4C36-852D-EAC0037A126C}" type="presParOf" srcId="{47012FDE-961E-4FCA-891C-ADC5ABF6E5C0}" destId="{D2520513-04CA-4BC6-826D-88DB75E8598D}" srcOrd="1" destOrd="0" presId="urn:microsoft.com/office/officeart/2005/8/layout/orgChart1"/>
    <dgm:cxn modelId="{99845F93-9D29-4848-8402-833EB53E085E}" type="presParOf" srcId="{024D9FC7-E409-45D4-84B7-50848F1E9E41}" destId="{C69DA93B-03F5-41C5-A8D3-E44B328097BC}" srcOrd="1" destOrd="0" presId="urn:microsoft.com/office/officeart/2005/8/layout/orgChart1"/>
    <dgm:cxn modelId="{4E136091-9C57-486E-9DCB-6AECBE997376}" type="presParOf" srcId="{024D9FC7-E409-45D4-84B7-50848F1E9E41}" destId="{3E123598-B7CF-48B7-AC2D-D6D3351F3ECD}" srcOrd="2" destOrd="0" presId="urn:microsoft.com/office/officeart/2005/8/layout/orgChart1"/>
    <dgm:cxn modelId="{8FE1B7AB-ABF2-4CE2-8CBB-0819240DB398}" type="presParOf" srcId="{970B8B46-1305-4208-969A-A06F055E3E5A}" destId="{77369938-9104-4E47-96AC-BDAB90448D33}" srcOrd="2" destOrd="0" presId="urn:microsoft.com/office/officeart/2005/8/layout/orgChart1"/>
    <dgm:cxn modelId="{9C0E930F-C360-46F0-84D5-7A84E34DFF66}" type="presParOf" srcId="{062FA7D3-C510-431B-95DC-4E270EC180E1}" destId="{D0FFB2F2-7E68-4A8B-8B1E-563BB72AF9B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00571-1CF0-427B-A56D-017824803D71}">
      <dsp:nvSpPr>
        <dsp:cNvPr id="0" name=""/>
        <dsp:cNvSpPr/>
      </dsp:nvSpPr>
      <dsp:spPr>
        <a:xfrm>
          <a:off x="915079" y="221446"/>
          <a:ext cx="1132929" cy="106003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FBF01-0B4D-4499-B417-FCBAEE4BD3A3}">
      <dsp:nvSpPr>
        <dsp:cNvPr id="0" name=""/>
        <dsp:cNvSpPr/>
      </dsp:nvSpPr>
      <dsp:spPr>
        <a:xfrm>
          <a:off x="745911" y="403606"/>
          <a:ext cx="447890" cy="44789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31F39-36A7-47CA-AFEC-56ED958A4015}">
      <dsp:nvSpPr>
        <dsp:cNvPr id="0" name=""/>
        <dsp:cNvSpPr/>
      </dsp:nvSpPr>
      <dsp:spPr>
        <a:xfrm>
          <a:off x="511810" y="1249811"/>
          <a:ext cx="1870493" cy="635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1100" kern="1200"/>
            <a:t>Projet SPARK : éloge du mouvement et du lien</a:t>
          </a:r>
          <a:endParaRPr lang="en-US" sz="1100" kern="1200"/>
        </a:p>
      </dsp:txBody>
      <dsp:txXfrm>
        <a:off x="511810" y="1249811"/>
        <a:ext cx="1870493" cy="635545"/>
      </dsp:txXfrm>
    </dsp:sp>
    <dsp:sp modelId="{B9CA84DD-393D-4D7A-85C6-B81B2546555A}">
      <dsp:nvSpPr>
        <dsp:cNvPr id="0" name=""/>
        <dsp:cNvSpPr/>
      </dsp:nvSpPr>
      <dsp:spPr>
        <a:xfrm>
          <a:off x="2855788" y="241691"/>
          <a:ext cx="780609" cy="78060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66252-0DF0-42FA-9777-E21280F05979}">
      <dsp:nvSpPr>
        <dsp:cNvPr id="0" name=""/>
        <dsp:cNvSpPr/>
      </dsp:nvSpPr>
      <dsp:spPr>
        <a:xfrm>
          <a:off x="3022147" y="408050"/>
          <a:ext cx="447890" cy="4478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11E97-13BC-468B-A24F-15A2711A4F76}">
      <dsp:nvSpPr>
        <dsp:cNvPr id="0" name=""/>
        <dsp:cNvSpPr/>
      </dsp:nvSpPr>
      <dsp:spPr>
        <a:xfrm>
          <a:off x="2606249" y="1265441"/>
          <a:ext cx="1279687" cy="521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1100" kern="1200"/>
            <a:t>Cross scolaire : magnifique journée grâce à toutes et tous</a:t>
          </a:r>
          <a:endParaRPr lang="en-US" sz="1100" kern="1200"/>
        </a:p>
      </dsp:txBody>
      <dsp:txXfrm>
        <a:off x="2606249" y="1265441"/>
        <a:ext cx="1279687" cy="521563"/>
      </dsp:txXfrm>
    </dsp:sp>
    <dsp:sp modelId="{1312460E-9700-4439-93F5-82C56936B189}">
      <dsp:nvSpPr>
        <dsp:cNvPr id="0" name=""/>
        <dsp:cNvSpPr/>
      </dsp:nvSpPr>
      <dsp:spPr>
        <a:xfrm>
          <a:off x="4381732" y="372957"/>
          <a:ext cx="780609" cy="78060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43EC8-67FD-4104-9309-47183D327E5F}">
      <dsp:nvSpPr>
        <dsp:cNvPr id="0" name=""/>
        <dsp:cNvSpPr/>
      </dsp:nvSpPr>
      <dsp:spPr>
        <a:xfrm>
          <a:off x="4184303" y="0"/>
          <a:ext cx="1324309" cy="1198886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t="-17000" b="-1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1F5AD-3E2C-413C-9B65-5855C28CC288}">
      <dsp:nvSpPr>
        <dsp:cNvPr id="0" name=""/>
        <dsp:cNvSpPr/>
      </dsp:nvSpPr>
      <dsp:spPr>
        <a:xfrm>
          <a:off x="4132193" y="1450099"/>
          <a:ext cx="1043943" cy="414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1100" kern="1200" dirty="0"/>
            <a:t>Création d’une salle de sciences à l’extérieur</a:t>
          </a:r>
          <a:endParaRPr lang="en-US" sz="1100" kern="1200" dirty="0"/>
        </a:p>
      </dsp:txBody>
      <dsp:txXfrm>
        <a:off x="4132193" y="1450099"/>
        <a:ext cx="1043943" cy="414778"/>
      </dsp:txXfrm>
    </dsp:sp>
    <dsp:sp modelId="{B8E20A03-C980-4A5D-AC14-74C9725070EC}">
      <dsp:nvSpPr>
        <dsp:cNvPr id="0" name=""/>
        <dsp:cNvSpPr/>
      </dsp:nvSpPr>
      <dsp:spPr>
        <a:xfrm>
          <a:off x="5948041" y="260440"/>
          <a:ext cx="780609" cy="78060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17E24-9391-41B6-BA23-7F8064474042}">
      <dsp:nvSpPr>
        <dsp:cNvPr id="0" name=""/>
        <dsp:cNvSpPr/>
      </dsp:nvSpPr>
      <dsp:spPr>
        <a:xfrm>
          <a:off x="6129638" y="343383"/>
          <a:ext cx="447890" cy="44789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9274E-27E9-4D63-9219-73E7DA59C67E}">
      <dsp:nvSpPr>
        <dsp:cNvPr id="0" name=""/>
        <dsp:cNvSpPr/>
      </dsp:nvSpPr>
      <dsp:spPr>
        <a:xfrm>
          <a:off x="5628755" y="1040453"/>
          <a:ext cx="1390892" cy="780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fr-CH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1100" kern="1200" dirty="0"/>
            <a:t>Journée cantonale d’athlétisme et de Ping </a:t>
          </a:r>
          <a:r>
            <a:rPr lang="fr-CH" sz="1100" kern="1200" dirty="0" err="1"/>
            <a:t>POng</a:t>
          </a:r>
          <a:r>
            <a:rPr lang="fr-CH" sz="1100" kern="1200" dirty="0"/>
            <a:t>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100" kern="1200" dirty="0"/>
        </a:p>
      </dsp:txBody>
      <dsp:txXfrm>
        <a:off x="5628755" y="1040453"/>
        <a:ext cx="1390892" cy="780232"/>
      </dsp:txXfrm>
    </dsp:sp>
    <dsp:sp modelId="{27E2EAA8-E78E-4EB2-BDFB-F0B4B2D2DD0C}">
      <dsp:nvSpPr>
        <dsp:cNvPr id="0" name=""/>
        <dsp:cNvSpPr/>
      </dsp:nvSpPr>
      <dsp:spPr>
        <a:xfrm>
          <a:off x="1826266" y="2264680"/>
          <a:ext cx="780609" cy="78060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0CD09-E514-4B23-AD84-BAD064B8943A}">
      <dsp:nvSpPr>
        <dsp:cNvPr id="0" name=""/>
        <dsp:cNvSpPr/>
      </dsp:nvSpPr>
      <dsp:spPr>
        <a:xfrm>
          <a:off x="1992625" y="2431040"/>
          <a:ext cx="447890" cy="447890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7F130-4074-40C6-B678-3550ADA77CBC}">
      <dsp:nvSpPr>
        <dsp:cNvPr id="0" name=""/>
        <dsp:cNvSpPr/>
      </dsp:nvSpPr>
      <dsp:spPr>
        <a:xfrm>
          <a:off x="1166619" y="3288430"/>
          <a:ext cx="2099903" cy="521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1100" kern="1200"/>
            <a:t>Journée des droits de l’enfant</a:t>
          </a:r>
          <a:endParaRPr lang="en-US" sz="1100" kern="1200"/>
        </a:p>
      </dsp:txBody>
      <dsp:txXfrm>
        <a:off x="1166619" y="3288430"/>
        <a:ext cx="2099903" cy="521563"/>
      </dsp:txXfrm>
    </dsp:sp>
    <dsp:sp modelId="{081007C1-27AE-4C7A-8A39-555C6D5C1860}">
      <dsp:nvSpPr>
        <dsp:cNvPr id="0" name=""/>
        <dsp:cNvSpPr/>
      </dsp:nvSpPr>
      <dsp:spPr>
        <a:xfrm flipH="1" flipV="1">
          <a:off x="3720203" y="2286732"/>
          <a:ext cx="820217" cy="6924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9A6CE-77E7-4930-B874-B33CF7DA6608}">
      <dsp:nvSpPr>
        <dsp:cNvPr id="0" name=""/>
        <dsp:cNvSpPr/>
      </dsp:nvSpPr>
      <dsp:spPr>
        <a:xfrm>
          <a:off x="3898286" y="2444142"/>
          <a:ext cx="447890" cy="4478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18CA4-C5FF-4CCB-8F76-D8921A952B44}">
      <dsp:nvSpPr>
        <dsp:cNvPr id="0" name=""/>
        <dsp:cNvSpPr/>
      </dsp:nvSpPr>
      <dsp:spPr>
        <a:xfrm>
          <a:off x="3490468" y="3266378"/>
          <a:ext cx="1279687" cy="521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100" kern="1200"/>
        </a:p>
      </dsp:txBody>
      <dsp:txXfrm>
        <a:off x="3490468" y="3266378"/>
        <a:ext cx="1279687" cy="521563"/>
      </dsp:txXfrm>
    </dsp:sp>
    <dsp:sp modelId="{1AE85CED-8F18-4FB1-9175-777D2BF1E25F}">
      <dsp:nvSpPr>
        <dsp:cNvPr id="0" name=""/>
        <dsp:cNvSpPr/>
      </dsp:nvSpPr>
      <dsp:spPr>
        <a:xfrm>
          <a:off x="5538343" y="2220206"/>
          <a:ext cx="780609" cy="78060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2E22-DB1C-43A9-9788-A4018910A402}">
      <dsp:nvSpPr>
        <dsp:cNvPr id="0" name=""/>
        <dsp:cNvSpPr/>
      </dsp:nvSpPr>
      <dsp:spPr>
        <a:xfrm>
          <a:off x="1622102" y="2128201"/>
          <a:ext cx="1400119" cy="1018216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249D5-8EA2-4742-A8D9-5D5666146783}">
      <dsp:nvSpPr>
        <dsp:cNvPr id="0" name=""/>
        <dsp:cNvSpPr/>
      </dsp:nvSpPr>
      <dsp:spPr>
        <a:xfrm>
          <a:off x="5054316" y="3347832"/>
          <a:ext cx="1279687" cy="521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fr-CH" sz="1100" kern="1200"/>
        </a:p>
      </dsp:txBody>
      <dsp:txXfrm>
        <a:off x="5054316" y="3347832"/>
        <a:ext cx="1279687" cy="521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2720F-6C99-453A-8698-EA6CFA6E4CC8}">
      <dsp:nvSpPr>
        <dsp:cNvPr id="0" name=""/>
        <dsp:cNvSpPr/>
      </dsp:nvSpPr>
      <dsp:spPr>
        <a:xfrm>
          <a:off x="5482627" y="2576670"/>
          <a:ext cx="91440" cy="231644"/>
        </a:xfrm>
        <a:custGeom>
          <a:avLst/>
          <a:gdLst/>
          <a:ahLst/>
          <a:cxnLst/>
          <a:rect l="0" t="0" r="0" b="0"/>
          <a:pathLst>
            <a:path>
              <a:moveTo>
                <a:pt x="100040" y="0"/>
              </a:moveTo>
              <a:lnTo>
                <a:pt x="100040" y="8234"/>
              </a:lnTo>
              <a:lnTo>
                <a:pt x="45720" y="8234"/>
              </a:lnTo>
              <a:lnTo>
                <a:pt x="45720" y="231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F7FAB-7246-4D73-A939-92BE83EBD839}">
      <dsp:nvSpPr>
        <dsp:cNvPr id="0" name=""/>
        <dsp:cNvSpPr/>
      </dsp:nvSpPr>
      <dsp:spPr>
        <a:xfrm>
          <a:off x="4019907" y="1065991"/>
          <a:ext cx="1562760" cy="446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410"/>
              </a:lnTo>
              <a:lnTo>
                <a:pt x="1562760" y="223410"/>
              </a:lnTo>
              <a:lnTo>
                <a:pt x="1562760" y="446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B7721-AA72-472F-A12E-747ADA794F14}">
      <dsp:nvSpPr>
        <dsp:cNvPr id="0" name=""/>
        <dsp:cNvSpPr/>
      </dsp:nvSpPr>
      <dsp:spPr>
        <a:xfrm>
          <a:off x="2411427" y="2576670"/>
          <a:ext cx="91440" cy="263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043"/>
              </a:lnTo>
              <a:lnTo>
                <a:pt x="67507" y="40043"/>
              </a:lnTo>
              <a:lnTo>
                <a:pt x="67507" y="2634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D4D7B-F715-4C81-A5E7-703C6BCB82E7}">
      <dsp:nvSpPr>
        <dsp:cNvPr id="0" name=""/>
        <dsp:cNvSpPr/>
      </dsp:nvSpPr>
      <dsp:spPr>
        <a:xfrm>
          <a:off x="2457147" y="1065991"/>
          <a:ext cx="1562760" cy="446820"/>
        </a:xfrm>
        <a:custGeom>
          <a:avLst/>
          <a:gdLst/>
          <a:ahLst/>
          <a:cxnLst/>
          <a:rect l="0" t="0" r="0" b="0"/>
          <a:pathLst>
            <a:path>
              <a:moveTo>
                <a:pt x="1562760" y="0"/>
              </a:moveTo>
              <a:lnTo>
                <a:pt x="1562760" y="223410"/>
              </a:lnTo>
              <a:lnTo>
                <a:pt x="0" y="223410"/>
              </a:lnTo>
              <a:lnTo>
                <a:pt x="0" y="446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88588-A297-4A5D-AAC9-7C71CC80FCB1}">
      <dsp:nvSpPr>
        <dsp:cNvPr id="0" name=""/>
        <dsp:cNvSpPr/>
      </dsp:nvSpPr>
      <dsp:spPr>
        <a:xfrm>
          <a:off x="2956049" y="2133"/>
          <a:ext cx="2127716" cy="106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b="1" kern="1200" baseline="0" dirty="0">
            <a:latin typeface="Calibri"/>
          </a:endParaRPr>
        </a:p>
        <a:p>
          <a:pPr marL="0" marR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1" kern="1200" baseline="0" dirty="0">
              <a:solidFill>
                <a:srgbClr val="002060"/>
              </a:solidFill>
              <a:latin typeface="Calibri"/>
            </a:rPr>
            <a:t>Directrice EPS Vevey</a:t>
          </a:r>
        </a:p>
        <a:p>
          <a:pPr marL="0" marR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1" kern="1200" baseline="0" dirty="0">
              <a:solidFill>
                <a:srgbClr val="002060"/>
              </a:solidFill>
              <a:latin typeface="Calibri"/>
            </a:rPr>
            <a:t>Bénédicte Sailley</a:t>
          </a:r>
        </a:p>
        <a:p>
          <a:pPr marL="0" marR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kern="1200" dirty="0"/>
        </a:p>
      </dsp:txBody>
      <dsp:txXfrm>
        <a:off x="2956049" y="2133"/>
        <a:ext cx="2127716" cy="1063858"/>
      </dsp:txXfrm>
    </dsp:sp>
    <dsp:sp modelId="{554290B8-C373-4087-BDFC-28D8F46C10C6}">
      <dsp:nvSpPr>
        <dsp:cNvPr id="0" name=""/>
        <dsp:cNvSpPr/>
      </dsp:nvSpPr>
      <dsp:spPr>
        <a:xfrm>
          <a:off x="1393288" y="1512812"/>
          <a:ext cx="2127716" cy="106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CH" sz="1400" b="1" kern="1200" baseline="0" dirty="0">
              <a:solidFill>
                <a:srgbClr val="002060"/>
              </a:solidFill>
              <a:latin typeface="Calibri"/>
            </a:rPr>
            <a:t>Secteur administratif, pédagogique</a:t>
          </a:r>
          <a:endParaRPr lang="fr-CH" sz="1400" b="1" kern="1200" baseline="0" dirty="0">
            <a:solidFill>
              <a:srgbClr val="002060"/>
            </a:solidFill>
            <a:latin typeface="Times New Roman"/>
          </a:endParaRP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CH" sz="1400" b="1" kern="1200" baseline="0" dirty="0">
              <a:solidFill>
                <a:srgbClr val="002060"/>
              </a:solidFill>
              <a:latin typeface="Calibri"/>
            </a:rPr>
            <a:t>et éducatif</a:t>
          </a:r>
          <a:endParaRPr lang="fr-CH" sz="1400" b="1" kern="1200" dirty="0">
            <a:solidFill>
              <a:srgbClr val="002060"/>
            </a:solidFill>
          </a:endParaRPr>
        </a:p>
      </dsp:txBody>
      <dsp:txXfrm>
        <a:off x="1393288" y="1512812"/>
        <a:ext cx="2127716" cy="1063858"/>
      </dsp:txXfrm>
    </dsp:sp>
    <dsp:sp modelId="{0EFABDF9-5681-4CE4-B1B6-E7BB68910D67}">
      <dsp:nvSpPr>
        <dsp:cNvPr id="0" name=""/>
        <dsp:cNvSpPr/>
      </dsp:nvSpPr>
      <dsp:spPr>
        <a:xfrm>
          <a:off x="864093" y="2840124"/>
          <a:ext cx="3229682" cy="2158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1" kern="1200" baseline="0" dirty="0">
              <a:solidFill>
                <a:srgbClr val="002060"/>
              </a:solidFill>
              <a:latin typeface="Calibri"/>
            </a:rPr>
            <a:t>Christian Baud, 9S</a:t>
          </a:r>
        </a:p>
        <a:p>
          <a:pPr marL="0" marR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1" kern="1200" baseline="0" dirty="0">
              <a:solidFill>
                <a:srgbClr val="002060"/>
              </a:solidFill>
              <a:latin typeface="Calibri"/>
            </a:rPr>
            <a:t>Laurence Moriggi, 10S-11S</a:t>
          </a:r>
          <a:br>
            <a:rPr lang="fr-CH" sz="2000" b="1" kern="1200" baseline="0" dirty="0">
              <a:solidFill>
                <a:srgbClr val="002060"/>
              </a:solidFill>
              <a:latin typeface="Calibri"/>
            </a:rPr>
          </a:br>
          <a:r>
            <a:rPr lang="fr-CH" sz="2000" b="1" kern="1200" baseline="0" dirty="0">
              <a:solidFill>
                <a:srgbClr val="002060"/>
              </a:solidFill>
              <a:latin typeface="Calibri"/>
            </a:rPr>
            <a:t>Béatrice Toumi, administratif</a:t>
          </a:r>
        </a:p>
        <a:p>
          <a:pPr marL="0" marR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1" kern="1200" baseline="0" dirty="0">
              <a:solidFill>
                <a:srgbClr val="002060"/>
              </a:solidFill>
              <a:latin typeface="Calibri"/>
            </a:rPr>
            <a:t>Stéphane Vizio 7P-8P</a:t>
          </a:r>
        </a:p>
        <a:p>
          <a:pPr marL="0" marR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baseline="0" dirty="0">
            <a:latin typeface="Calibri"/>
          </a:endParaRPr>
        </a:p>
      </dsp:txBody>
      <dsp:txXfrm>
        <a:off x="864093" y="2840124"/>
        <a:ext cx="3229682" cy="2158951"/>
      </dsp:txXfrm>
    </dsp:sp>
    <dsp:sp modelId="{A97C80D0-9D30-4743-A5E9-23F3947C5D4E}">
      <dsp:nvSpPr>
        <dsp:cNvPr id="0" name=""/>
        <dsp:cNvSpPr/>
      </dsp:nvSpPr>
      <dsp:spPr>
        <a:xfrm>
          <a:off x="4518809" y="1512812"/>
          <a:ext cx="2127716" cy="106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1" kern="1200" baseline="0" dirty="0">
              <a:solidFill>
                <a:srgbClr val="002060"/>
              </a:solidFill>
              <a:latin typeface="Calibri"/>
            </a:rPr>
            <a:t>Secteur pédagogie spécialisée </a:t>
          </a:r>
          <a:endParaRPr lang="fr-CH" sz="1400" b="1" kern="1200" dirty="0">
            <a:solidFill>
              <a:srgbClr val="002060"/>
            </a:solidFill>
          </a:endParaRPr>
        </a:p>
      </dsp:txBody>
      <dsp:txXfrm>
        <a:off x="4518809" y="1512812"/>
        <a:ext cx="2127716" cy="1063858"/>
      </dsp:txXfrm>
    </dsp:sp>
    <dsp:sp modelId="{BE92DC31-AE6E-4C18-BAE4-C3A3D09A7AA5}">
      <dsp:nvSpPr>
        <dsp:cNvPr id="0" name=""/>
        <dsp:cNvSpPr/>
      </dsp:nvSpPr>
      <dsp:spPr>
        <a:xfrm>
          <a:off x="4464488" y="2808315"/>
          <a:ext cx="2127716" cy="106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1" kern="1200" baseline="0" dirty="0">
              <a:solidFill>
                <a:srgbClr val="002060"/>
              </a:solidFill>
              <a:latin typeface="Calibri"/>
            </a:rPr>
            <a:t>Stéphane Vizio</a:t>
          </a:r>
        </a:p>
      </dsp:txBody>
      <dsp:txXfrm>
        <a:off x="4464488" y="2808315"/>
        <a:ext cx="2127716" cy="1063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84903-C769-4F80-B55A-43B55AE89242}" type="datetimeFigureOut">
              <a:rPr lang="fr-CH" smtClean="0"/>
              <a:pPr/>
              <a:t>06.05.2026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06D7A-3956-439F-BF94-B2E11234917E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41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EDB07-1B18-4A6D-9430-5F14A7D88C36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3373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CH" altLang="fr-FR" sz="1000" b="1" dirty="0"/>
              <a:t>Que font-les</a:t>
            </a:r>
            <a:r>
              <a:rPr lang="fr-CH" altLang="fr-FR" sz="1000" b="1" baseline="0" dirty="0"/>
              <a:t> </a:t>
            </a:r>
            <a:r>
              <a:rPr lang="fr-CH" altLang="fr-FR" sz="1000" b="1" baseline="0" dirty="0" err="1"/>
              <a:t>infirmier.e.s</a:t>
            </a:r>
            <a:r>
              <a:rPr lang="fr-CH" altLang="fr-FR" sz="1000" b="1" baseline="0" dirty="0"/>
              <a:t> en milieu scolaire</a:t>
            </a:r>
            <a:r>
              <a:rPr lang="fr-CH" altLang="fr-FR" sz="1000" b="1" dirty="0"/>
              <a:t> ? </a:t>
            </a:r>
          </a:p>
          <a:p>
            <a:r>
              <a:rPr lang="fr-CH" altLang="fr-FR" sz="1000" dirty="0" err="1"/>
              <a:t>Zili</a:t>
            </a:r>
            <a:r>
              <a:rPr lang="fr-CH" altLang="fr-FR" sz="1000" dirty="0"/>
              <a:t> aura un parcours de santé</a:t>
            </a:r>
            <a:r>
              <a:rPr lang="fr-CH" altLang="fr-FR" sz="1000" baseline="0" dirty="0"/>
              <a:t> durant</a:t>
            </a:r>
            <a:r>
              <a:rPr lang="fr-CH" altLang="fr-FR" sz="1000" dirty="0"/>
              <a:t> sa scolarité et sa formation en bénéficiant entre autre de prestations infirmières</a:t>
            </a:r>
          </a:p>
          <a:p>
            <a:r>
              <a:rPr lang="fr-FR" sz="1000" dirty="0"/>
              <a:t>On répond aux objectifs de SP</a:t>
            </a:r>
          </a:p>
          <a:p>
            <a:r>
              <a:rPr lang="fr-FR" sz="1000" dirty="0"/>
              <a:t>Remettre le</a:t>
            </a:r>
            <a:r>
              <a:rPr lang="fr-FR" sz="1000" baseline="0" dirty="0"/>
              <a:t> fascicule cadre de référence prestations infirmières en milieu scolaire vaudois</a:t>
            </a:r>
            <a:endParaRPr lang="fr-FR" sz="1000" dirty="0"/>
          </a:p>
          <a:p>
            <a:endParaRPr lang="fr-FR" sz="1000" dirty="0"/>
          </a:p>
          <a:p>
            <a:r>
              <a:rPr lang="fr-FR" sz="1000" dirty="0"/>
              <a:t>Bilan </a:t>
            </a:r>
            <a:r>
              <a:rPr lang="fr-FR" sz="1000" dirty="0" err="1"/>
              <a:t>pré-scolaire</a:t>
            </a:r>
            <a:r>
              <a:rPr lang="fr-FR" sz="1000" dirty="0"/>
              <a:t>: travail sur la collaboration avec le SIPED (IRS.: SS) </a:t>
            </a:r>
          </a:p>
          <a:p>
            <a:endParaRPr lang="fr-FR" sz="1000" dirty="0"/>
          </a:p>
          <a:p>
            <a:r>
              <a:rPr lang="fr-FR" sz="1000" dirty="0"/>
              <a:t>Pour chaque bloc activités PSPS (cycles) =&gt; plusieurs activités</a:t>
            </a:r>
            <a:r>
              <a:rPr lang="fr-FR" sz="1000" baseline="0" dirty="0"/>
              <a:t> proposées aux enfants, ados et jeunes </a:t>
            </a:r>
            <a:endParaRPr lang="fr-FR" sz="1000" dirty="0"/>
          </a:p>
          <a:p>
            <a:r>
              <a:rPr lang="fr-FR" sz="1000" dirty="0"/>
              <a:t>Activités PSPS 1 </a:t>
            </a:r>
            <a:r>
              <a:rPr lang="fr-FR" sz="1000" baseline="0" dirty="0"/>
              <a:t>: grandir en paix</a:t>
            </a:r>
          </a:p>
          <a:p>
            <a:r>
              <a:rPr lang="fr-FR" sz="1000" baseline="0" dirty="0"/>
              <a:t>Activités PSPS 2 PAPAE: atelier </a:t>
            </a:r>
            <a:r>
              <a:rPr lang="fr-FR" sz="1000" baseline="0" dirty="0" err="1"/>
              <a:t>littératie</a:t>
            </a:r>
            <a:r>
              <a:rPr lang="fr-FR" sz="1000" baseline="0" dirty="0"/>
              <a:t> en santé avec lecture critique des étiquettes alimentaires / Sensibilisation à l’utilisation des écrans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/>
              <a:t>Activités PSPS 3 </a:t>
            </a:r>
            <a:r>
              <a:rPr lang="fr-CH" sz="1000" dirty="0"/>
              <a:t>Mise en place du projet «Agir contre la précarité menstruelle»</a:t>
            </a:r>
          </a:p>
          <a:p>
            <a:r>
              <a:rPr lang="fr-FR" sz="1000" dirty="0"/>
              <a:t>Activités PSPS 4 Mise en place de</a:t>
            </a:r>
            <a:r>
              <a:rPr lang="fr-FR" sz="1000" baseline="0" dirty="0"/>
              <a:t> la prévention du harcèlement sexuel</a:t>
            </a:r>
          </a:p>
          <a:p>
            <a:endParaRPr lang="fr-FR" sz="1000" baseline="0" dirty="0"/>
          </a:p>
          <a:p>
            <a:r>
              <a:rPr lang="fr-CH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Rappels:</a:t>
            </a:r>
          </a:p>
          <a:p>
            <a:r>
              <a:rPr lang="fr-CH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offre des soins (conseil, expertise, accompagnement, soutien, orientation...) dans les domaines en lien avec le bien-être des enfants et des jeunes;</a:t>
            </a:r>
          </a:p>
          <a:p>
            <a:r>
              <a:rPr lang="fr-CH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développe un partenariat étroit avec les familles et/ou les représentants légaux selon les situations;</a:t>
            </a:r>
          </a:p>
          <a:p>
            <a:r>
              <a:rPr lang="fr-CH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collabore avec les différents acteurs internes et externes à l'établissement pour créer un environnement favorable aux apprentissage;</a:t>
            </a:r>
          </a:p>
          <a:p>
            <a:r>
              <a:rPr lang="fr-CH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 des interventions dans des situations individuelles diverses et imprévisibles (complexités psycho-sociales et familiales, urgences, incidents critiques...) et dans des expériences de santé spécifiques (maladie chroniques, handicap...;</a:t>
            </a:r>
          </a:p>
          <a:p>
            <a:r>
              <a:rPr lang="fr-CH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 des interventions favorisant l'inclusion et la protection des enfants et des jeunes en tenant compte de la diversité (multi-culturalité, orientation sexuelle, identité de genre...);</a:t>
            </a:r>
          </a:p>
          <a:p>
            <a:r>
              <a:rPr lang="fr-CH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intervient selon un plan d'activité défini (entretiens avec les familles, animations en classe, vaccinations ...) ou libre;</a:t>
            </a:r>
          </a:p>
          <a:p>
            <a:r>
              <a:rPr lang="fr-CH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soutient les services de santé lors d'épidémies, de pandémies ou de catastrophe.</a:t>
            </a:r>
          </a:p>
          <a:p>
            <a:endParaRPr lang="fr-FR" sz="1000" dirty="0"/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27FB6-0132-4077-93D7-5B2D38834330}" type="slidenum">
              <a:rPr lang="fr-CH" smtClean="0"/>
              <a:pPr>
                <a:defRPr/>
              </a:pPr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686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11760" y="2132856"/>
            <a:ext cx="3743598" cy="10076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87338" y="6227763"/>
            <a:ext cx="85344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2700338"/>
            <a:ext cx="7772400" cy="1470025"/>
          </a:xfrm>
          <a:ln>
            <a:solidFill>
              <a:srgbClr val="33CC33"/>
            </a:solidFill>
          </a:ln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0225"/>
            <a:ext cx="6400800" cy="1752600"/>
          </a:xfrm>
        </p:spPr>
        <p:txBody>
          <a:bodyPr anchor="ctr" anchorCtr="1"/>
          <a:lstStyle>
            <a:lvl1pPr algn="ctr">
              <a:defRPr sz="1600"/>
            </a:lvl1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78435AF-1605-4D10-B56F-4509A8EC808A}" type="slidenum">
              <a:rPr lang="fr-CH" altLang="en-US" smtClean="0">
                <a:solidFill>
                  <a:srgbClr val="E3DED1"/>
                </a:solidFill>
              </a:rPr>
              <a:pPr>
                <a:defRPr/>
              </a:pPr>
              <a:t>‹N°›</a:t>
            </a:fld>
            <a:endParaRPr lang="fr-CH" altLang="en-US">
              <a:solidFill>
                <a:srgbClr val="E3DED1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375D-6581-4F73-93B7-704D11A95305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1963" y="476250"/>
            <a:ext cx="1874837" cy="56165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87450" y="476250"/>
            <a:ext cx="5472113" cy="56165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52A12-CA73-4B3D-8EFD-FCBC2BA86153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499350" cy="57626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187450" y="1484313"/>
            <a:ext cx="7499350" cy="4608512"/>
          </a:xfrm>
        </p:spPr>
        <p:txBody>
          <a:bodyPr/>
          <a:lstStyle/>
          <a:p>
            <a:pPr lvl="0"/>
            <a:r>
              <a:rPr lang="fr-FR" noProof="0"/>
              <a:t>Cliquez sur l'icône pour ajouter un graphique </a:t>
            </a:r>
            <a:r>
              <a:rPr lang="fr-FR" noProof="0" err="1"/>
              <a:t>SmartArt</a:t>
            </a:r>
            <a:endParaRPr lang="fr-CH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CCD1B-BDCB-4B5D-9EBF-9CAEB3E8E83F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499350" cy="57626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187450" y="1484313"/>
            <a:ext cx="7499350" cy="4608512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  <a:endParaRPr lang="fr-CH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CCD1B-BDCB-4B5D-9EBF-9CAEB3E8E83F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187450" y="476250"/>
            <a:ext cx="7499350" cy="57626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87450" y="1484313"/>
            <a:ext cx="3673475" cy="22272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13325" y="1484313"/>
            <a:ext cx="3673475" cy="22272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187450" y="3863975"/>
            <a:ext cx="3673475" cy="22288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3325" y="3863975"/>
            <a:ext cx="3673475" cy="22288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CCD1B-BDCB-4B5D-9EBF-9CAEB3E8E83F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499350" cy="57626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87450" y="1484313"/>
            <a:ext cx="3673475" cy="46085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3325" y="1484313"/>
            <a:ext cx="3673475" cy="46085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CCD1B-BDCB-4B5D-9EBF-9CAEB3E8E83F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11760" y="2132856"/>
            <a:ext cx="3743598" cy="10076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87338" y="6227763"/>
            <a:ext cx="85344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2700338"/>
            <a:ext cx="7772400" cy="1470025"/>
          </a:xfrm>
          <a:ln>
            <a:solidFill>
              <a:srgbClr val="33CC33"/>
            </a:solidFill>
          </a:ln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0225"/>
            <a:ext cx="6400800" cy="1752600"/>
          </a:xfrm>
        </p:spPr>
        <p:txBody>
          <a:bodyPr anchor="ctr" anchorCtr="1"/>
          <a:lstStyle>
            <a:lvl1pPr algn="ctr">
              <a:defRPr sz="1600"/>
            </a:lvl1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78435AF-1605-4D10-B56F-4509A8EC808A}" type="slidenum">
              <a:rPr lang="fr-CH" altLang="en-US" smtClean="0">
                <a:solidFill>
                  <a:srgbClr val="E3DED1"/>
                </a:solidFill>
              </a:rPr>
              <a:pPr>
                <a:defRPr/>
              </a:pPr>
              <a:t>‹N°›</a:t>
            </a:fld>
            <a:endParaRPr lang="fr-CH" altLang="en-US">
              <a:solidFill>
                <a:srgbClr val="E3DED1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E4A9E-1B9B-4AC9-9825-F100F631DA06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58222-3DA9-4CB0-B77C-37B72E8237E4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7450" y="1484313"/>
            <a:ext cx="367347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3325" y="1484313"/>
            <a:ext cx="367347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43737-0C29-4FAF-B347-558424C899B6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E4A9E-1B9B-4AC9-9825-F100F631DA06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46AF-231F-4A77-B9D6-074DB79CDDFD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1375-F73E-48BB-9B8E-F3F217C475BC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0CF05-9EA5-4D3F-838F-DAA42925E5E8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30893-AEA1-4D75-9D2E-24E3249B0B17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F0BC8-6FA6-47D1-995B-1C2E5BC50E37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375D-6581-4F73-93B7-704D11A95305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1963" y="476250"/>
            <a:ext cx="1874837" cy="56165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87450" y="476250"/>
            <a:ext cx="5472113" cy="56165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52A12-CA73-4B3D-8EFD-FCBC2BA86153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499350" cy="57626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187450" y="1484313"/>
            <a:ext cx="7499350" cy="4608512"/>
          </a:xfrm>
        </p:spPr>
        <p:txBody>
          <a:bodyPr/>
          <a:lstStyle/>
          <a:p>
            <a:pPr lvl="0"/>
            <a:r>
              <a:rPr lang="fr-FR" noProof="0"/>
              <a:t>Cliquez sur l'icône pour ajouter un graphique </a:t>
            </a:r>
            <a:r>
              <a:rPr lang="fr-FR" noProof="0" err="1"/>
              <a:t>SmartArt</a:t>
            </a:r>
            <a:endParaRPr lang="fr-CH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CCD1B-BDCB-4B5D-9EBF-9CAEB3E8E83F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499350" cy="57626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187450" y="1484313"/>
            <a:ext cx="7499350" cy="4608512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  <a:endParaRPr lang="fr-CH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CCD1B-BDCB-4B5D-9EBF-9CAEB3E8E83F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187450" y="476250"/>
            <a:ext cx="7499350" cy="57626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87450" y="1484313"/>
            <a:ext cx="3673475" cy="22272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13325" y="1484313"/>
            <a:ext cx="3673475" cy="22272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187450" y="3863975"/>
            <a:ext cx="3673475" cy="22288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3325" y="3863975"/>
            <a:ext cx="3673475" cy="22288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CCD1B-BDCB-4B5D-9EBF-9CAEB3E8E83F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58222-3DA9-4CB0-B77C-37B72E8237E4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499350" cy="57626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87450" y="1484313"/>
            <a:ext cx="3673475" cy="46085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3325" y="1484313"/>
            <a:ext cx="3673475" cy="46085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CCD1B-BDCB-4B5D-9EBF-9CAEB3E8E83F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vd_logo_pantone-363c_rv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8" y="476250"/>
            <a:ext cx="6873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997200"/>
            <a:ext cx="7194550" cy="603250"/>
          </a:xfrm>
        </p:spPr>
        <p:txBody>
          <a:bodyPr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573463"/>
            <a:ext cx="7194550" cy="576262"/>
          </a:xfrm>
        </p:spPr>
        <p:txBody>
          <a:bodyPr/>
          <a:lstStyle>
            <a:lvl1pPr marL="0" indent="0" algn="r">
              <a:buFontTx/>
              <a:buNone/>
              <a:defRPr sz="1800" b="0"/>
            </a:lvl1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E9651B-71FA-48C4-B6A9-05C2F261AEF7}" type="datetime4">
              <a:rPr lang="fr-FR" smtClean="0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 mai 2026</a:t>
            </a:fld>
            <a:r>
              <a:rPr lang="fr-CH">
                <a:solidFill>
                  <a:srgbClr val="000000"/>
                </a:solidFill>
                <a:ea typeface="ＭＳ Ｐゴシック" pitchFamily="-84" charset="-128"/>
              </a:rPr>
              <a:t>Département, Service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0CFBE-3BFC-4BAC-8831-300951666911}" type="slidenum">
              <a:rPr lang="fr-CH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 txBox="1">
            <a:spLocks/>
          </p:cNvSpPr>
          <p:nvPr userDrawn="1"/>
        </p:nvSpPr>
        <p:spPr>
          <a:xfrm>
            <a:off x="8243888" y="6524625"/>
            <a:ext cx="442912" cy="196850"/>
          </a:xfrm>
          <a:prstGeom prst="rect">
            <a:avLst/>
          </a:prstGeom>
          <a:noFill/>
        </p:spPr>
        <p:txBody>
          <a:bodyPr/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10C953-F9FA-4171-BEEB-49B980AC385B}" type="slidenum">
              <a:rPr lang="fr-CH" smtClean="0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5" name="Espace réservé de la date 3"/>
          <p:cNvSpPr txBox="1">
            <a:spLocks/>
          </p:cNvSpPr>
          <p:nvPr userDrawn="1"/>
        </p:nvSpPr>
        <p:spPr>
          <a:xfrm>
            <a:off x="586596" y="6525344"/>
            <a:ext cx="7801754" cy="332655"/>
          </a:xfrm>
          <a:prstGeom prst="rect">
            <a:avLst/>
          </a:prstGeom>
          <a:noFill/>
        </p:spPr>
        <p:txBody>
          <a:bodyPr/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  <a:ea typeface="ＭＳ Ｐゴシック" pitchFamily="-84" charset="-128"/>
              </a:rPr>
              <a:t>DEF – DGEO 			Soirée d’informations du 5 mai 2026</a:t>
            </a:r>
            <a:endParaRPr lang="fr-CH" dirty="0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7092950" y="6524625"/>
            <a:ext cx="1295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279012-49A6-4736-81BD-E74443FCCB00}" type="datetime4">
              <a:rPr lang="fr-FR" smtClean="0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 mai 2026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43888" y="6524625"/>
            <a:ext cx="442912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E72113-EE27-4AED-ADCD-514772D128E9}" type="slidenum">
              <a:rPr lang="fr-CH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539750" y="6524625"/>
            <a:ext cx="51847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>
                <a:solidFill>
                  <a:srgbClr val="000000"/>
                </a:solidFill>
                <a:ea typeface="ＭＳ Ｐゴシック" pitchFamily="-84" charset="-128"/>
              </a:rPr>
              <a:t>Département, Service		             Nom de la présentation</a:t>
            </a:r>
          </a:p>
        </p:txBody>
      </p:sp>
    </p:spTree>
  </p:cSld>
  <p:clrMapOvr>
    <a:masterClrMapping/>
  </p:clrMapOvr>
  <p:transition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58888" y="2060575"/>
            <a:ext cx="3636962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0" y="2060575"/>
            <a:ext cx="363855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7092950" y="6524625"/>
            <a:ext cx="1295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A39C46-E38B-4467-8A30-38553345345B}" type="datetime4">
              <a:rPr lang="fr-FR" smtClean="0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 mai 2026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43888" y="6524625"/>
            <a:ext cx="442912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8372AC-7646-4ACA-A81E-35B01063BCBF}" type="slidenum">
              <a:rPr lang="fr-CH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539750" y="6524625"/>
            <a:ext cx="51847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>
                <a:solidFill>
                  <a:srgbClr val="000000"/>
                </a:solidFill>
                <a:ea typeface="ＭＳ Ｐゴシック" pitchFamily="-84" charset="-128"/>
              </a:rPr>
              <a:t>Département, Service		             Nom de la présentation</a:t>
            </a:r>
          </a:p>
        </p:txBody>
      </p:sp>
    </p:spTree>
  </p:cSld>
  <p:clrMapOvr>
    <a:masterClrMapping/>
  </p:clrMapOvr>
  <p:transition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7092950" y="6524625"/>
            <a:ext cx="1295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A0AF6-2473-42A4-A6C5-78AA66E8C206}" type="datetime4">
              <a:rPr lang="fr-FR" smtClean="0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 mai 2026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43888" y="6524625"/>
            <a:ext cx="442912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4016D-5688-49A2-B9A6-8F2939C810DA}" type="slidenum">
              <a:rPr lang="fr-CH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539750" y="6524625"/>
            <a:ext cx="51847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>
                <a:solidFill>
                  <a:srgbClr val="000000"/>
                </a:solidFill>
                <a:ea typeface="ＭＳ Ｐゴシック" pitchFamily="-84" charset="-128"/>
              </a:rPr>
              <a:t>Département, Service		             Nom de la présentation</a:t>
            </a:r>
          </a:p>
        </p:txBody>
      </p:sp>
    </p:spTree>
  </p:cSld>
  <p:clrMapOvr>
    <a:masterClrMapping/>
  </p:clrMapOvr>
  <p:transition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7092950" y="6524625"/>
            <a:ext cx="1295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2F15C6-ED36-4938-B5CC-916469254BD8}" type="datetime4">
              <a:rPr lang="fr-FR" smtClean="0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 mai 2026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43888" y="6524625"/>
            <a:ext cx="442912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660E8-1926-4A57-B1D8-6BC8C8F50B64}" type="slidenum">
              <a:rPr lang="fr-CH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539750" y="6524625"/>
            <a:ext cx="51847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>
                <a:solidFill>
                  <a:srgbClr val="000000"/>
                </a:solidFill>
                <a:ea typeface="ＭＳ Ｐゴシック" pitchFamily="-84" charset="-128"/>
              </a:rPr>
              <a:t>Département, Service		             Nom de la présentation</a:t>
            </a:r>
          </a:p>
        </p:txBody>
      </p:sp>
    </p:spTree>
  </p:cSld>
  <p:clrMapOvr>
    <a:masterClrMapping/>
  </p:clrMapOvr>
  <p:transition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7092950" y="6524625"/>
            <a:ext cx="1295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321F8-082B-4209-8A9C-5AF434DBAC67}" type="datetime4">
              <a:rPr lang="fr-FR" smtClean="0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 mai 2026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43888" y="6524625"/>
            <a:ext cx="442912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E130A-3D88-44CD-9FF2-95913FB96CCC}" type="slidenum">
              <a:rPr lang="fr-CH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539750" y="6524625"/>
            <a:ext cx="51847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>
                <a:solidFill>
                  <a:srgbClr val="000000"/>
                </a:solidFill>
                <a:ea typeface="ＭＳ Ｐゴシック" pitchFamily="-84" charset="-128"/>
              </a:rPr>
              <a:t>Département, Service		             Nom de la présentation</a:t>
            </a:r>
          </a:p>
        </p:txBody>
      </p:sp>
    </p:spTree>
  </p:cSld>
  <p:clrMapOvr>
    <a:masterClrMapping/>
  </p:clrMapOvr>
  <p:transition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7092950" y="6524625"/>
            <a:ext cx="1295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C0AA55-929B-4576-AD7C-5047C15E3E08}" type="datetime4">
              <a:rPr lang="fr-FR" smtClean="0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 mai 2026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43888" y="6524625"/>
            <a:ext cx="442912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B5D7AE-EE7B-4A7D-A9C8-B90E6AFC9B74}" type="slidenum">
              <a:rPr lang="fr-CH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539750" y="6524625"/>
            <a:ext cx="51847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>
                <a:solidFill>
                  <a:srgbClr val="000000"/>
                </a:solidFill>
                <a:ea typeface="ＭＳ Ｐゴシック" pitchFamily="-84" charset="-128"/>
              </a:rPr>
              <a:t>Département, Service		             Nom de la présentation</a:t>
            </a:r>
          </a:p>
        </p:txBody>
      </p:sp>
    </p:spTree>
  </p:cSld>
  <p:clrMapOvr>
    <a:masterClrMapping/>
  </p:clrMapOvr>
  <p:transition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7092950" y="6524625"/>
            <a:ext cx="1295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DCCB6-DD5D-4C26-A498-5ECF184CB1F4}" type="datetime4">
              <a:rPr lang="fr-FR" smtClean="0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 mai 2026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43888" y="6524625"/>
            <a:ext cx="442912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7F245-3F63-4AD5-9C12-9F11E019970E}" type="slidenum">
              <a:rPr lang="fr-CH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539750" y="6524625"/>
            <a:ext cx="51847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>
                <a:solidFill>
                  <a:srgbClr val="000000"/>
                </a:solidFill>
                <a:ea typeface="ＭＳ Ｐゴシック" pitchFamily="-84" charset="-128"/>
              </a:rPr>
              <a:t>Département, Service		             Nom de la présentation</a:t>
            </a: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7450" y="1484313"/>
            <a:ext cx="367347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3325" y="1484313"/>
            <a:ext cx="367347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43737-0C29-4FAF-B347-558424C899B6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7092950" y="6524625"/>
            <a:ext cx="1295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9511D-4392-48B3-A3D7-A8DBDC5F177D}" type="datetime4">
              <a:rPr lang="fr-FR" smtClean="0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 mai 2026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43888" y="6524625"/>
            <a:ext cx="442912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D196B-3273-4D5D-A59C-88CA180D5A29}" type="slidenum">
              <a:rPr lang="fr-CH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539750" y="6524625"/>
            <a:ext cx="51847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>
                <a:solidFill>
                  <a:srgbClr val="000000"/>
                </a:solidFill>
                <a:ea typeface="ＭＳ Ｐゴシック" pitchFamily="-84" charset="-128"/>
              </a:rPr>
              <a:t>Département, Service		             Nom de la présentation</a:t>
            </a:r>
          </a:p>
        </p:txBody>
      </p:sp>
    </p:spTree>
  </p:cSld>
  <p:clrMapOvr>
    <a:masterClrMapping/>
  </p:clrMapOvr>
  <p:transition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1013" y="549275"/>
            <a:ext cx="1855787" cy="48244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58888" y="549275"/>
            <a:ext cx="5419725" cy="48244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7092950" y="6524625"/>
            <a:ext cx="1295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85F274-D367-4299-8E36-2CAA31C4DBE3}" type="datetime4">
              <a:rPr lang="fr-FR" smtClean="0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 mai 2026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43888" y="6524625"/>
            <a:ext cx="442912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756524-77BB-4B51-8782-625318CC378B}" type="slidenum">
              <a:rPr lang="fr-CH">
                <a:solidFill>
                  <a:srgbClr val="000000"/>
                </a:solidFill>
                <a:ea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539750" y="6524625"/>
            <a:ext cx="51847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>
                <a:solidFill>
                  <a:srgbClr val="000000"/>
                </a:solidFill>
                <a:ea typeface="ＭＳ Ｐゴシック" pitchFamily="-84" charset="-128"/>
              </a:rPr>
              <a:t>Département, Service		             Nom de la présentation</a:t>
            </a:r>
          </a:p>
        </p:txBody>
      </p:sp>
    </p:spTree>
  </p:cSld>
  <p:clrMapOvr>
    <a:masterClrMapping/>
  </p:clrMapOvr>
  <p:transition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VD-bichrome_peti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0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1196975"/>
            <a:ext cx="7054850" cy="1470025"/>
          </a:xfrm>
        </p:spPr>
        <p:txBody>
          <a:bodyPr/>
          <a:lstStyle>
            <a:lvl1pPr algn="l">
              <a:defRPr sz="2800"/>
            </a:lvl1pPr>
          </a:lstStyle>
          <a:p>
            <a:pPr lvl="0"/>
            <a:r>
              <a:rPr lang="fr-CH" noProof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86200"/>
            <a:ext cx="6985000" cy="1752600"/>
          </a:xfrm>
        </p:spPr>
        <p:txBody>
          <a:bodyPr/>
          <a:lstStyle>
            <a:lvl1pPr marL="0" indent="0">
              <a:tabLst>
                <a:tab pos="271463" algn="l"/>
              </a:tabLst>
              <a:defRPr/>
            </a:lvl1pPr>
          </a:lstStyle>
          <a:p>
            <a:pPr lvl="0"/>
            <a:r>
              <a:rPr lang="fr-CH" noProof="0"/>
              <a:t>Cliquez pour modifier le style des sous-titres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Direction des Ressources Humaines</a:t>
            </a: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Présentation organisation des secrétariats 11.12.2014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9900"/>
                </a:solidFill>
              </a:defRPr>
            </a:lvl1pPr>
          </a:lstStyle>
          <a:p>
            <a:pPr>
              <a:defRPr/>
            </a:pPr>
            <a:r>
              <a:rPr lang="fr-CH"/>
              <a:t>1</a:t>
            </a:r>
          </a:p>
        </p:txBody>
      </p:sp>
    </p:spTree>
  </p:cSld>
  <p:clrMapOvr>
    <a:masterClrMapping/>
  </p:clrMapOvr>
  <p:transition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Direction des Ressources Humaines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Présentation organisation des secrétariats 11.12.2014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Direction des Ressources Humaines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Présentation organisation des secrétariats 11.12.2014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781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05375" y="1600200"/>
            <a:ext cx="3781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Direction des Ressources Humaines</a:t>
            </a: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Présentation organisation des secrétariats 11.12.2014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Direction des Ressources Humaines</a:t>
            </a:r>
            <a:endParaRPr lang="fr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Présentation organisation des secrétariats 11.12.2014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Direction des Ressources Humaines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Présentation organisation des secrétariats 11.12.2014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Direction des Ressources Humaines</a:t>
            </a: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Présentation organisation des secrétariats 11.12.2014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Direction des Ressources Humaines</a:t>
            </a: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Présentation organisation des secrétariats 11.12.2014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46AF-231F-4A77-B9D6-074DB79CDDFD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Direction des Ressources Humaines</a:t>
            </a: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Présentation organisation des secrétariats 11.12.2014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Direction des Ressources Humaines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Présentation organisation des secrétariats 11.12.2014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1928812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634038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Direction des Ressources Humaines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Présentation organisation des secrétariats 11.12.2014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pPr lvl="0"/>
            <a:endParaRPr lang="fr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Direction des Ressources Humaines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Présentation organisation des secrétariats 11.12.2014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45AA2-3CCF-4371-BA00-D07073FB4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2B3EEF-F022-4FF5-A2E4-93A4C7116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51D578-6ADB-423E-8B3C-0AD5D2D2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CE72-0C99-4D20-92EC-65672869F199}" type="datetime1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8F7C5D-88DF-4F42-B8E4-1FADABAE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Education sexuelle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E0359B-B069-4C2E-A275-50DF45E5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7465253"/>
      </p:ext>
    </p:extLst>
  </p:cSld>
  <p:clrMapOvr>
    <a:masterClrMapping/>
  </p:clrMapOvr>
  <p:transition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2BC46E-23E3-4151-B174-9407EF86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576" y="365125"/>
            <a:ext cx="505674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373D8C-9DF8-48BF-BD76-495F21F20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53BEDD-C347-4D81-9FAE-6022B11F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7ADD-7B0E-401D-A402-9D239D18D42A}" type="datetime1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03908D-EE10-4DF0-BA2C-7A606134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Education sexuelle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98A35C-C315-423D-AFFD-222B2042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6F51-B821-4872-B201-DFE7F6B0BBCE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48124479"/>
      </p:ext>
    </p:extLst>
  </p:cSld>
  <p:clrMapOvr>
    <a:masterClrMapping/>
  </p:clrMapOvr>
  <p:transition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33E98-53A7-41F1-9C9C-DE018F0D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81147E-8053-4E74-8751-DEA60C72A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F3CF40-D776-4955-9812-32228F88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1DD5-715E-43BE-9F7D-F9C2C2BB2595}" type="datetime1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1B0925-7D0F-4BEB-A0BE-DC71E668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Education sexuelle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A64CD-1B85-47C6-B862-8D421683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6F51-B821-4872-B201-DFE7F6B0BBC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55545033"/>
      </p:ext>
    </p:extLst>
  </p:cSld>
  <p:clrMapOvr>
    <a:masterClrMapping/>
  </p:clrMapOvr>
  <p:transition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0704F-4C3C-484F-BD3C-FC5CE802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559" y="365125"/>
            <a:ext cx="5089794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43A75E-705F-4E0E-8336-9F9DDB167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930CCC-B4DB-4B8B-B817-4C6348E61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B0A912-9189-4031-A880-2107D59F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FE21-5544-4140-A0E3-6E17394E019E}" type="datetime1">
              <a:rPr lang="fr-CH" smtClean="0"/>
              <a:t>06.05.2026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A256F0-7C5B-44E5-ACC8-52537B16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Education sexuelle</a:t>
            </a:r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D8998F-71FB-4D89-BA54-D51B28DD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6F51-B821-4872-B201-DFE7F6B0BBC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6335312"/>
      </p:ext>
    </p:extLst>
  </p:cSld>
  <p:clrMapOvr>
    <a:masterClrMapping/>
  </p:clrMapOvr>
  <p:transition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35B38-9ECF-4EF0-B69E-408E48A4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508" y="365125"/>
            <a:ext cx="5111827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BD1D2F-63B5-4386-B712-74734FE17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2D463A-E079-4511-805F-291637FE6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51F974-B4FA-4EDB-AF33-7B6D3A677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22065E-F077-4C32-8DD4-890AFD66D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3E6BB7D-AFA3-4AFC-AFDE-A777C16D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F1E8-0D79-49FA-BCC9-F345112FBD26}" type="datetime1">
              <a:rPr lang="fr-CH" smtClean="0"/>
              <a:t>06.05.2026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ADDE9F-AF91-4E50-A5D6-4CA080F9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Education sexuelle</a:t>
            </a:r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29A833-EF72-4C84-92D9-10CFB1FF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6F51-B821-4872-B201-DFE7F6B0BBC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4370461"/>
      </p:ext>
    </p:extLst>
  </p:cSld>
  <p:clrMapOvr>
    <a:masterClrMapping/>
  </p:clrMapOvr>
  <p:transition>
    <p:pu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F4A21-A6DB-4CC9-9090-403AB280B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42" y="365125"/>
            <a:ext cx="513386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C57688-B0E6-4F5D-8F25-F5EB8253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CB8F-ACC8-4C07-9A45-A5056636976E}" type="datetime1">
              <a:rPr lang="fr-CH" smtClean="0"/>
              <a:t>06.05.2026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57055B-04C7-463D-83DE-88E6A607A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Education sexuelle</a:t>
            </a:r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F311AC-B9D9-4732-8E94-01245D81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6F51-B821-4872-B201-DFE7F6B0BBC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5884390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1375-F73E-48BB-9B8E-F3F217C475BC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890FBB-4850-42DC-BE8E-D6E26C30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8138-66E0-4E42-9841-92C1A112728A}" type="datetime1">
              <a:rPr lang="fr-CH" smtClean="0"/>
              <a:t>06.05.2026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35524D-06F0-437C-A624-F8A15BAB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Education sexuelle</a:t>
            </a:r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CC85AD-DE80-4582-A76B-5A429389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6F51-B821-4872-B201-DFE7F6B0BBC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5977384"/>
      </p:ext>
    </p:extLst>
  </p:cSld>
  <p:clrMapOvr>
    <a:masterClrMapping/>
  </p:clrMapOvr>
  <p:transition>
    <p:pu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5831F-5978-4B75-B3AD-7C6B88E0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ADF08B-BC50-4487-B623-FE4E8B9D3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63623E-C863-4410-BB9E-FBC478C09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DB23A1-91A1-434E-9060-3CC3D3CE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5422-4F3F-459B-936E-B9B5C0426AB9}" type="datetime1">
              <a:rPr lang="fr-CH" smtClean="0"/>
              <a:t>06.05.2026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D9CE85-4673-421B-A588-EC21756E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Education sexuelle</a:t>
            </a:r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476D40-CD54-4340-985C-6BC199FC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6F51-B821-4872-B201-DFE7F6B0BBC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4223215"/>
      </p:ext>
    </p:extLst>
  </p:cSld>
  <p:clrMapOvr>
    <a:masterClrMapping/>
  </p:clrMapOvr>
  <p:transition>
    <p:pu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0F483-DACD-4F75-979E-47575682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C9A414B-507F-4C89-9229-F45F089BE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CB3FA1-92B5-43AD-A0D9-9D400E240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73A413-572C-4CF0-AF3D-B35838C0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7EC7-40DE-4C28-A15A-45A71F82F70B}" type="datetime1">
              <a:rPr lang="fr-CH" smtClean="0"/>
              <a:t>06.05.2026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236965-1163-431F-A4E9-46AE3BAC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Education sexuelle</a:t>
            </a:r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7A07BF-5BA5-4917-A747-FCA281C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6F51-B821-4872-B201-DFE7F6B0BBC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3691681"/>
      </p:ext>
    </p:extLst>
  </p:cSld>
  <p:clrMapOvr>
    <a:masterClrMapping/>
  </p:clrMapOvr>
  <p:transition>
    <p:pu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67A10-B0E3-44F7-8C40-3A420BB3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FF7ECA-7BE1-4F8C-8DD2-274BAAD7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447E54-22DB-4C54-8004-7AC2BF48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52C9-0570-4D48-A7F4-925A43E72FD1}" type="datetime1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2545C2-18AB-4472-A73F-98A8112D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Education sexuelle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D82B9F-B455-43F3-BBB6-381034E0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6F51-B821-4872-B201-DFE7F6B0BBC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5819687"/>
      </p:ext>
    </p:extLst>
  </p:cSld>
  <p:clrMapOvr>
    <a:masterClrMapping/>
  </p:clrMapOvr>
  <p:transition>
    <p:pu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FE6CA7-C9C5-4C3B-82F4-C81171E0C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5C495C-01D7-42FA-B37F-545A67C20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BC138C-B543-4612-947C-134557E9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753A-EB66-41D5-9FAC-3CCAE2CE6678}" type="datetime1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36498-BB9E-4A8D-996A-4F866630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Education sexuelle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76F14B-A8DF-41CA-AF45-30E48DEC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6F51-B821-4872-B201-DFE7F6B0BBC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958921"/>
      </p:ext>
    </p:extLst>
  </p:cSld>
  <p:clrMapOvr>
    <a:masterClrMapping/>
  </p:clrMapOvr>
  <p:transition>
    <p:pu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E7CF3-01CF-4906-B9DA-5CD4EC550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42" y="365125"/>
            <a:ext cx="5111827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5B63D5-FA50-44AE-8F35-53C72C28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4EA9-27F9-49C5-90F9-2A58A8E23B64}" type="datetime1">
              <a:rPr lang="fr-CH" smtClean="0"/>
              <a:t>06.05.2026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BBDAA5-E3E7-4BD9-AA6B-27F5CA54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Education sexuelle</a:t>
            </a:r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2AD7CD-BA36-4BB3-A557-8E46DC5F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830E-11F3-4E0E-AF29-422ABFE9361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2942158"/>
      </p:ext>
    </p:extLst>
  </p:cSld>
  <p:clrMapOvr>
    <a:masterClrMapping/>
  </p:clrMapOvr>
  <p:transition>
    <p:pu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C9853-A5FB-C7A0-F45F-310F83187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E50CE9-D720-0840-7D58-8FAD5F09D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B16C7E-87E4-4187-1FE0-5F1D6A12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7DB8-F195-498E-8D38-5C2A37D5ADDE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6AA26D-8B3E-2009-E072-7E693859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BDDDA0-D69C-36A6-2231-615F14E0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AEB9-B0DD-4E8F-B167-9D6CDEC56CA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11077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0EBB4-C51F-5D30-E327-6A6BA0B7C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D24EAD-15DC-5CD9-B4D0-FE41C843E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86D94F-C725-529A-26E0-561AA2DD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7DB8-F195-498E-8D38-5C2A37D5ADDE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E464E5-7573-9902-9B5A-80C21B94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89E62F-B053-CFB7-C381-9C8CF93F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AEB9-B0DD-4E8F-B167-9D6CDEC56CA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56905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8DF55-AE1C-679E-64EE-FB7AB922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3A6B47-6B44-1C9C-9368-57F620B05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F99F12-7872-DE5E-D3BF-819F279C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7DB8-F195-498E-8D38-5C2A37D5ADDE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0E96AC-7083-BA40-7395-CD0435D9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7D7BA0-EB72-5BD5-EE41-03C19041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AEB9-B0DD-4E8F-B167-9D6CDEC56CA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85490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92C22-01DC-A887-4C81-497CD5D7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1E1BA4-7F9D-9D46-F612-541EE4717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B1595A-2F76-9602-3DE2-C6BF0DFC3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EC15D2-3F41-6A78-7FE8-F006FD23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7DB8-F195-498E-8D38-5C2A37D5ADDE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783A0E-9C03-9DD0-E4E7-14DEC420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FA7407-A686-AF28-5957-FE15CDC4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AEB9-B0DD-4E8F-B167-9D6CDEC56CA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771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0CF05-9EA5-4D3F-838F-DAA42925E5E8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D7B2BD-EE69-766D-DE0A-F000CEEC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45AED7-8834-D703-7750-B6FA46D16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A70D72-EDD4-6D37-BD53-2C076A238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C8A3E48-D606-F251-5A80-A44C06272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28FC278-594E-E405-CC52-E49D76263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4928E81-528B-860C-5000-18D1AC90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7DB8-F195-498E-8D38-5C2A37D5ADDE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B82933-7567-7FE7-65A4-7FE10636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351BD32-A2C8-062F-42C9-BFCEB8C4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AEB9-B0DD-4E8F-B167-9D6CDEC56CA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5918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DC122F-CD9E-1F91-E0BC-E919C6EA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C5301B-3B68-81C1-4288-3E16DA02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7DB8-F195-498E-8D38-5C2A37D5ADDE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76FEED-07FB-A465-73A0-2BF10932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141EC5-720C-EAE8-B94D-0A44628E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AEB9-B0DD-4E8F-B167-9D6CDEC56CA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77682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21874A-9E41-57E8-4C67-169C952F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7DB8-F195-498E-8D38-5C2A37D5ADDE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3BD826-3B98-A9EE-B8EC-33A605E9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DD1138-0745-9238-043A-ECC0C362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AEB9-B0DD-4E8F-B167-9D6CDEC56CA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85780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151DD-2DC4-55F7-CB32-976CF485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79519B-B8C1-870D-4778-0ED3295CC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99F4FF-584D-78F6-8245-EC4B1AFD4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7FDCEF-8388-BB3C-EC6F-00EBDD3F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7DB8-F195-498E-8D38-5C2A37D5ADDE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0517A3-AFD8-6BB6-1BA8-340EDFBF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E4E4C4-3641-8945-B87D-31F3E545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AEB9-B0DD-4E8F-B167-9D6CDEC56CA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94911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F0A06-FB5C-F771-913B-A82AE247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8788CE3-93D0-C901-BCF1-50B260D81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28A187-B954-95C8-292E-30CC3D8C0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A1BDA8-A1A0-0DF2-BC6E-ADE43D87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7DB8-F195-498E-8D38-5C2A37D5ADDE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A6C697-A6CA-C90B-881B-F152F5C8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6A5E98-56EB-5D89-14B5-109285B9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AEB9-B0DD-4E8F-B167-9D6CDEC56CA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61587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4AD67F-1ED5-8BA0-D286-D624725E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25F7D8-CB10-731A-C77B-751B86F32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284CF3-B4EE-B6AF-ABEE-EABDD179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7DB8-F195-498E-8D38-5C2A37D5ADDE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066798-2BE6-B90D-0F91-5E35F0FA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DCC46-4A2B-7CED-6851-4F1542B4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AEB9-B0DD-4E8F-B167-9D6CDEC56CA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00995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ED51D81-D254-249B-01DD-BFC225038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8BEF9A-A619-D1AC-76D0-3A02CFDAE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79F3A6-7AF1-73A0-7E85-10D45006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7DB8-F195-498E-8D38-5C2A37D5ADDE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871C40-AADA-EDBD-F411-6BDF9EAD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32CC9B-F966-C623-FAD8-C49CE04A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AEB9-B0DD-4E8F-B167-9D6CDEC56CA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43859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'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AE159B4-AE03-C384-19CE-6CED8C6FD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47664" y="3958919"/>
            <a:ext cx="7056783" cy="603251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2000" kern="100" spc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titre</a:t>
            </a:r>
            <a:endParaRPr lang="fr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47665" y="4562170"/>
            <a:ext cx="7056783" cy="5762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5000"/>
              </a:lnSpc>
              <a:buFontTx/>
              <a:buNone/>
              <a:defRPr sz="1100" b="0" kern="100" baseline="0">
                <a:solidFill>
                  <a:schemeClr val="tx1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r>
              <a:rPr lang="fr-FR" dirty="0"/>
              <a:t>Modifier le sous-titre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651F0ED2-7322-A847-A285-EE622EC69F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528" y="6117299"/>
            <a:ext cx="439261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175" indent="-3175" eaLnBrk="1" hangingPunct="1">
              <a:spcBef>
                <a:spcPct val="50000"/>
              </a:spcBef>
              <a:tabLst/>
            </a:pPr>
            <a:fld id="{F268BED9-FF7C-7244-AE5E-7F12A70E245E}" type="datetime1">
              <a:rPr lang="fr-CH" altLang="fr-FR" sz="750" baseline="0" smtClean="0">
                <a:solidFill>
                  <a:schemeClr val="tx1"/>
                </a:solidFill>
              </a:rPr>
              <a:pPr marL="3175" indent="-3175" eaLnBrk="1" hangingPunct="1">
                <a:spcBef>
                  <a:spcPct val="50000"/>
                </a:spcBef>
                <a:tabLst/>
              </a:pPr>
              <a:t>06.05.2026</a:t>
            </a:fld>
            <a:endParaRPr lang="fr-CH" altLang="fr-FR" sz="750" baseline="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646C00-85C8-929D-FA5F-2424217AA596}"/>
              </a:ext>
            </a:extLst>
          </p:cNvPr>
          <p:cNvCxnSpPr/>
          <p:nvPr userDrawn="1"/>
        </p:nvCxnSpPr>
        <p:spPr>
          <a:xfrm>
            <a:off x="1619672" y="4485117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11FF60D0-9F42-8C5B-587E-64A0C3C5E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288" y="256727"/>
            <a:ext cx="5130481" cy="2147063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84F3768-8890-C64C-6E98-18DC8C62A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6117299"/>
            <a:ext cx="2057400" cy="287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kern="750" baseline="0">
                <a:solidFill>
                  <a:schemeClr val="tx1"/>
                </a:solidFill>
              </a:defRPr>
            </a:lvl1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03097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19858-E424-0B4A-FBAF-84F0F8737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47664" y="3958919"/>
            <a:ext cx="7056783" cy="603251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2000" kern="100" spc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titre</a:t>
            </a:r>
            <a:endParaRPr lang="fr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47665" y="4562170"/>
            <a:ext cx="7056783" cy="5762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5000"/>
              </a:lnSpc>
              <a:buFontTx/>
              <a:buNone/>
              <a:defRPr sz="1100" b="0" kern="100" baseline="0">
                <a:solidFill>
                  <a:schemeClr val="tx1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r>
              <a:rPr lang="fr-FR" dirty="0"/>
              <a:t>Modifier le sous-titre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646C00-85C8-929D-FA5F-2424217AA596}"/>
              </a:ext>
            </a:extLst>
          </p:cNvPr>
          <p:cNvCxnSpPr/>
          <p:nvPr userDrawn="1"/>
        </p:nvCxnSpPr>
        <p:spPr>
          <a:xfrm>
            <a:off x="1619672" y="4485117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 16">
            <a:extLst>
              <a:ext uri="{FF2B5EF4-FFF2-40B4-BE49-F238E27FC236}">
                <a16:creationId xmlns:a16="http://schemas.microsoft.com/office/drawing/2014/main" id="{5BFCADCE-65A8-0FDD-449C-EC60DDB263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526674"/>
            <a:ext cx="262368" cy="9821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06F35-FF0D-4A57-A7FC-3D1FF4383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6117299"/>
            <a:ext cx="2057400" cy="287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kern="750" baseline="0">
                <a:solidFill>
                  <a:schemeClr val="tx1"/>
                </a:solidFill>
              </a:defRPr>
            </a:lvl1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63157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A659BD-4942-5B12-0A98-5F852BBE4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45410" y="356659"/>
            <a:ext cx="6752647" cy="70643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259632" y="1211059"/>
            <a:ext cx="7427912" cy="4714219"/>
          </a:xfrm>
          <a:prstGeom prst="rect">
            <a:avLst/>
          </a:prstGeom>
        </p:spPr>
        <p:txBody>
          <a:bodyPr/>
          <a:lstStyle>
            <a:lvl1pPr marL="284400" indent="-285750" algn="l">
              <a:lnSpc>
                <a:spcPct val="105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4400" indent="-285750">
              <a:lnSpc>
                <a:spcPct val="105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500"/>
            </a:lvl2pPr>
            <a:lvl3pPr marL="285750" indent="-285750">
              <a:lnSpc>
                <a:spcPct val="105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100"/>
            </a:lvl3pPr>
            <a:lvl4pPr marL="284400" indent="-284400">
              <a:spcBef>
                <a:spcPts val="0"/>
              </a:spcBef>
              <a:spcAft>
                <a:spcPts val="700"/>
              </a:spcAft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 marL="0" indent="0">
              <a:lnSpc>
                <a:spcPct val="105000"/>
              </a:lnSpc>
              <a:buNone/>
              <a:defRPr/>
            </a:lvl6pPr>
          </a:lstStyle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3D5FC59F-C0E1-AA64-34FB-E8CD0403E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526674"/>
            <a:ext cx="262368" cy="98211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46B7616-D5BD-51BF-41A2-A1C397ADF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6117299"/>
            <a:ext cx="2057400" cy="287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kern="750" baseline="0">
                <a:solidFill>
                  <a:schemeClr val="tx1"/>
                </a:solidFill>
              </a:defRPr>
            </a:lvl1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8083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30893-AEA1-4D75-9D2E-24E3249B0B17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13E0E9-39EF-DAA6-07D7-A6A4D2901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259632" y="1211059"/>
            <a:ext cx="3592800" cy="4714219"/>
          </a:xfrm>
          <a:prstGeom prst="rect">
            <a:avLst/>
          </a:prstGeom>
        </p:spPr>
        <p:txBody>
          <a:bodyPr/>
          <a:lstStyle>
            <a:lvl1pPr marL="284400" indent="-284400">
              <a:lnSpc>
                <a:spcPct val="105000"/>
              </a:lnSpc>
              <a:spcAft>
                <a:spcPts val="700"/>
              </a:spcAft>
              <a:defRPr sz="1500"/>
            </a:lvl1pPr>
            <a:lvl2pPr marL="284400">
              <a:lnSpc>
                <a:spcPct val="105000"/>
              </a:lnSpc>
              <a:spcAft>
                <a:spcPts val="700"/>
              </a:spcAft>
              <a:defRPr sz="1500"/>
            </a:lvl2pPr>
            <a:lvl3pPr marL="284400" indent="-284400">
              <a:lnSpc>
                <a:spcPct val="105000"/>
              </a:lnSpc>
              <a:spcAft>
                <a:spcPts val="700"/>
              </a:spcAft>
              <a:defRPr sz="1100"/>
            </a:lvl3pPr>
            <a:lvl4pPr marL="285750" indent="-28575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>
              <a:spcBef>
                <a:spcPts val="0"/>
              </a:spcBef>
              <a:spcAft>
                <a:spcPts val="700"/>
              </a:spcAft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39632" y="1211059"/>
            <a:ext cx="3592800" cy="4714219"/>
          </a:xfrm>
          <a:prstGeom prst="rect">
            <a:avLst/>
          </a:prstGeom>
        </p:spPr>
        <p:txBody>
          <a:bodyPr/>
          <a:lstStyle>
            <a:lvl1pPr marL="284400" indent="-284400">
              <a:lnSpc>
                <a:spcPct val="105000"/>
              </a:lnSpc>
              <a:spcAft>
                <a:spcPts val="700"/>
              </a:spcAft>
              <a:defRPr sz="1500"/>
            </a:lvl1pPr>
            <a:lvl2pPr marL="284400" indent="-284400">
              <a:lnSpc>
                <a:spcPct val="105000"/>
              </a:lnSpc>
              <a:spcAft>
                <a:spcPts val="700"/>
              </a:spcAft>
              <a:defRPr sz="1500"/>
            </a:lvl2pPr>
            <a:lvl3pPr marL="284400" indent="-284400">
              <a:lnSpc>
                <a:spcPct val="105000"/>
              </a:lnSpc>
              <a:spcAft>
                <a:spcPts val="700"/>
              </a:spcAft>
              <a:defRPr sz="1100"/>
            </a:lvl3pPr>
            <a:lvl4pPr marL="284400" indent="-284400">
              <a:spcBef>
                <a:spcPts val="0"/>
              </a:spcBef>
              <a:spcAft>
                <a:spcPts val="700"/>
              </a:spcAft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097A9ED-A1A8-3847-8C42-8D5717DCB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410" y="356659"/>
            <a:ext cx="6752647" cy="70643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  <a:endParaRPr lang="fr-CH" dirty="0"/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42762560-652A-CB0A-5A53-E047FE6F9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526674"/>
            <a:ext cx="262368" cy="98211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309CC13-C9D9-5678-A6D3-1BA358223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6117299"/>
            <a:ext cx="2057400" cy="287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kern="750" baseline="0">
                <a:solidFill>
                  <a:schemeClr val="tx1"/>
                </a:solidFill>
              </a:defRPr>
            </a:lvl1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49320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224FDAF-DE18-422F-EF9E-C32DE5816C0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3850" indent="0" algn="l" fontAlgn="base">
              <a:lnSpc>
                <a:spcPct val="100000"/>
              </a:lnSpc>
              <a:buNone/>
              <a:tabLst>
                <a:tab pos="323850" algn="l"/>
                <a:tab pos="1954213" algn="l"/>
              </a:tabLst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CH" dirty="0"/>
              <a:t>Insérez une image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BF4A1CE6-D0FA-2467-369E-52801FB98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70498"/>
            <a:ext cx="1547664" cy="28750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4000" indent="0">
              <a:lnSpc>
                <a:spcPct val="100000"/>
              </a:lnSpc>
              <a:buNone/>
              <a:tabLst>
                <a:tab pos="324000" algn="l"/>
              </a:tabLst>
              <a:defRPr sz="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© </a:t>
            </a:r>
            <a:r>
              <a:rPr lang="en-GB" dirty="0" err="1"/>
              <a:t>Modifiez</a:t>
            </a:r>
            <a:r>
              <a:rPr lang="en-GB" dirty="0"/>
              <a:t> la </a:t>
            </a:r>
            <a:r>
              <a:rPr lang="en-GB" dirty="0" err="1"/>
              <a:t>légende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338142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85F16E7-A600-2CBB-C739-BEFC2BD04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6117299"/>
            <a:ext cx="2057400" cy="287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kern="750" baseline="0">
                <a:solidFill>
                  <a:schemeClr val="tx1"/>
                </a:solidFill>
              </a:defRPr>
            </a:lvl1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E8004-0ABE-A4F3-6FE4-F02EA8E11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27600"/>
            <a:ext cx="6375400" cy="193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A214C3-202E-717D-F34C-B6488837D046}"/>
              </a:ext>
            </a:extLst>
          </p:cNvPr>
          <p:cNvSpPr txBox="1"/>
          <p:nvPr userDrawn="1"/>
        </p:nvSpPr>
        <p:spPr>
          <a:xfrm>
            <a:off x="179512" y="5888867"/>
            <a:ext cx="61206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H" sz="700" dirty="0">
                <a:solidFill>
                  <a:schemeClr val="bg1"/>
                </a:solidFill>
              </a:rPr>
              <a:t>Direction générale de l’enseignement</a:t>
            </a:r>
          </a:p>
          <a:p>
            <a:r>
              <a:rPr lang="en-GB" sz="700" dirty="0">
                <a:solidFill>
                  <a:schemeClr val="bg1"/>
                </a:solidFill>
              </a:rPr>
              <a:t>o</a:t>
            </a:r>
            <a:r>
              <a:rPr lang="en-CH" sz="700" dirty="0">
                <a:solidFill>
                  <a:schemeClr val="bg1"/>
                </a:solidFill>
              </a:rPr>
              <a:t>bligatoire et de la pédagogie spécialisée</a:t>
            </a:r>
          </a:p>
          <a:p>
            <a:r>
              <a:rPr lang="en-CH" sz="700" dirty="0">
                <a:solidFill>
                  <a:schemeClr val="bg1"/>
                </a:solidFill>
              </a:rPr>
              <a:t>Rue de la </a:t>
            </a:r>
            <a:r>
              <a:rPr lang="fr-CH" sz="700" dirty="0">
                <a:solidFill>
                  <a:schemeClr val="bg1"/>
                </a:solidFill>
              </a:rPr>
              <a:t>B</a:t>
            </a:r>
            <a:r>
              <a:rPr lang="en-CH" sz="700" dirty="0">
                <a:solidFill>
                  <a:schemeClr val="bg1"/>
                </a:solidFill>
              </a:rPr>
              <a:t>arre 8, 1014 Lausanne</a:t>
            </a:r>
          </a:p>
          <a:p>
            <a:r>
              <a:rPr lang="en-CH" sz="700" dirty="0">
                <a:solidFill>
                  <a:schemeClr val="bg1"/>
                </a:solidFill>
              </a:rPr>
              <a:t>www.vd.ch/dgeo | </a:t>
            </a:r>
            <a:r>
              <a:rPr lang="fr-CH" sz="700" dirty="0">
                <a:solidFill>
                  <a:schemeClr val="bg1"/>
                </a:solidFill>
              </a:rPr>
              <a:t>0</a:t>
            </a:r>
            <a:r>
              <a:rPr lang="en-CH" sz="700" dirty="0">
                <a:solidFill>
                  <a:schemeClr val="bg1"/>
                </a:solidFill>
              </a:rPr>
              <a:t>21 316 32 32 | info.dgeo@vd.ch</a:t>
            </a:r>
          </a:p>
        </p:txBody>
      </p:sp>
    </p:spTree>
    <p:extLst>
      <p:ext uri="{BB962C8B-B14F-4D97-AF65-F5344CB8AC3E}">
        <p14:creationId xmlns:p14="http://schemas.microsoft.com/office/powerpoint/2010/main" val="3042682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7FD0-E25D-F36F-8D79-0FF1F0760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212D5-5658-D944-4091-064FACD71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5EC1F-2E7C-C746-533A-2B64968A7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99BD-0BF1-4244-9059-0F29F75B781C}" type="datetimeFigureOut">
              <a:rPr lang="en-CH" smtClean="0"/>
              <a:t>05/06/2026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93EF5-28BF-E362-4AAD-0B24CEA8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EAB5A-D1BA-EDF0-19EF-95A60DEB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F4C4-57BD-4DD2-80A9-58FB93157FCF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8352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F0BC8-6FA6-47D1-995B-1C2E5BC50E37}" type="slidenum">
              <a:rPr lang="fr-CH" altLang="en-US" smtClean="0"/>
              <a:pPr>
                <a:defRPr/>
              </a:pPr>
              <a:t>‹N°›</a:t>
            </a:fld>
            <a:endParaRPr lang="fr-CH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39552" y="6309320"/>
          <a:ext cx="9001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7" imgW="3212698" imgH="1307937" progId="">
                  <p:embed/>
                </p:oleObj>
              </mc:Choice>
              <mc:Fallback>
                <p:oleObj name="Image" r:id="rId17" imgW="3212698" imgH="1307937" progId="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309320"/>
                        <a:ext cx="9001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476250"/>
            <a:ext cx="74993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 style du titre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484313"/>
            <a:ext cx="74993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CC33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CCD1B-BDCB-4B5D-9EBF-9CAEB3E8E83F}" type="slidenum">
              <a:rPr lang="fr-CH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 alt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84213" y="1124744"/>
            <a:ext cx="82804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900113" y="620713"/>
            <a:ext cx="0" cy="79216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132138" y="6324600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900">
                <a:solidFill>
                  <a:srgbClr val="009900"/>
                </a:solidFill>
                <a:latin typeface="Arial" charset="0"/>
              </a:rPr>
              <a:t>Direction Organisation et Planification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287338" y="6227763"/>
            <a:ext cx="85344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2708" name="Picture 4" descr="Retour à l'accueil du Canton de Vaud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2000" y="1116000"/>
            <a:ext cx="361950" cy="11906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push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900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b="1">
          <a:solidFill>
            <a:srgbClr val="009900"/>
          </a:solidFill>
          <a:latin typeface="+mn-lt"/>
          <a:ea typeface="+mn-ea"/>
          <a:cs typeface="+mn-cs"/>
        </a:defRPr>
      </a:lvl1pPr>
      <a:lvl2pPr marL="360363" indent="-180975" algn="l" rtl="0" eaLnBrk="1" fontAlgn="base" hangingPunct="1">
        <a:spcBef>
          <a:spcPct val="50000"/>
        </a:spcBef>
        <a:spcAft>
          <a:spcPct val="0"/>
        </a:spcAft>
        <a:buClr>
          <a:srgbClr val="009900"/>
        </a:buClr>
        <a:buFont typeface="Webdings" pitchFamily="18" charset="2"/>
        <a:buChar char="4"/>
        <a:defRPr b="1">
          <a:solidFill>
            <a:schemeClr val="tx2"/>
          </a:solidFill>
          <a:latin typeface="+mn-lt"/>
        </a:defRPr>
      </a:lvl2pPr>
      <a:lvl3pPr marL="768350" indent="-228600" algn="l" rtl="0" eaLnBrk="1" fontAlgn="base" hangingPunct="1">
        <a:spcBef>
          <a:spcPct val="50000"/>
        </a:spcBef>
        <a:spcAft>
          <a:spcPct val="0"/>
        </a:spcAft>
        <a:buClr>
          <a:srgbClr val="009900"/>
        </a:buClr>
        <a:buFont typeface="Arial" charset="0"/>
        <a:buChar char="–"/>
        <a:defRPr b="1">
          <a:solidFill>
            <a:schemeClr val="tx2"/>
          </a:solidFill>
          <a:latin typeface="+mn-lt"/>
        </a:defRPr>
      </a:lvl3pPr>
      <a:lvl4pPr marL="1176338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–"/>
        <a:defRPr sz="1600" b="1">
          <a:solidFill>
            <a:srgbClr val="009900"/>
          </a:solidFill>
          <a:latin typeface="+mn-lt"/>
        </a:defRPr>
      </a:lvl4pPr>
      <a:lvl5pPr marL="1584325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1600" b="1">
          <a:solidFill>
            <a:srgbClr val="009900"/>
          </a:solidFill>
          <a:latin typeface="+mn-lt"/>
        </a:defRPr>
      </a:lvl5pPr>
      <a:lvl6pPr marL="2041525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1600" b="1">
          <a:solidFill>
            <a:srgbClr val="009900"/>
          </a:solidFill>
          <a:latin typeface="+mn-lt"/>
        </a:defRPr>
      </a:lvl6pPr>
      <a:lvl7pPr marL="2498725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1600" b="1">
          <a:solidFill>
            <a:srgbClr val="009900"/>
          </a:solidFill>
          <a:latin typeface="+mn-lt"/>
        </a:defRPr>
      </a:lvl7pPr>
      <a:lvl8pPr marL="2955925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1600" b="1">
          <a:solidFill>
            <a:srgbClr val="009900"/>
          </a:solidFill>
          <a:latin typeface="+mn-lt"/>
        </a:defRPr>
      </a:lvl8pPr>
      <a:lvl9pPr marL="3413125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1600" b="1">
          <a:solidFill>
            <a:srgbClr val="0099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39552" y="6309320"/>
          <a:ext cx="9001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7" imgW="3212698" imgH="1307937" progId="">
                  <p:embed/>
                </p:oleObj>
              </mc:Choice>
              <mc:Fallback>
                <p:oleObj name="Image" r:id="rId17" imgW="3212698" imgH="1307937" progId="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309320"/>
                        <a:ext cx="9001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476250"/>
            <a:ext cx="74993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 style du titre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484313"/>
            <a:ext cx="74993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H" altLang="en-US">
              <a:solidFill>
                <a:srgbClr val="E3DED1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CC33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CCD1B-BDCB-4B5D-9EBF-9CAEB3E8E83F}" type="slidenum">
              <a:rPr lang="fr-CH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 alt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84213" y="1124744"/>
            <a:ext cx="82804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900113" y="620713"/>
            <a:ext cx="0" cy="79216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132138" y="6324600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900">
                <a:solidFill>
                  <a:srgbClr val="009900"/>
                </a:solidFill>
                <a:latin typeface="Arial" charset="0"/>
              </a:rPr>
              <a:t>Direction Organisation et Planification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287338" y="6227763"/>
            <a:ext cx="85344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2708" name="Picture 4" descr="Retour à l'accueil du Canton de Vaud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2000" y="1116000"/>
            <a:ext cx="361950" cy="11906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>
    <p:push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900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b="1">
          <a:solidFill>
            <a:srgbClr val="009900"/>
          </a:solidFill>
          <a:latin typeface="+mn-lt"/>
          <a:ea typeface="+mn-ea"/>
          <a:cs typeface="+mn-cs"/>
        </a:defRPr>
      </a:lvl1pPr>
      <a:lvl2pPr marL="360363" indent="-180975" algn="l" rtl="0" eaLnBrk="1" fontAlgn="base" hangingPunct="1">
        <a:spcBef>
          <a:spcPct val="50000"/>
        </a:spcBef>
        <a:spcAft>
          <a:spcPct val="0"/>
        </a:spcAft>
        <a:buClr>
          <a:srgbClr val="009900"/>
        </a:buClr>
        <a:buFont typeface="Webdings" pitchFamily="18" charset="2"/>
        <a:buChar char="4"/>
        <a:defRPr b="1">
          <a:solidFill>
            <a:schemeClr val="tx2"/>
          </a:solidFill>
          <a:latin typeface="+mn-lt"/>
        </a:defRPr>
      </a:lvl2pPr>
      <a:lvl3pPr marL="768350" indent="-228600" algn="l" rtl="0" eaLnBrk="1" fontAlgn="base" hangingPunct="1">
        <a:spcBef>
          <a:spcPct val="50000"/>
        </a:spcBef>
        <a:spcAft>
          <a:spcPct val="0"/>
        </a:spcAft>
        <a:buClr>
          <a:srgbClr val="009900"/>
        </a:buClr>
        <a:buFont typeface="Arial" charset="0"/>
        <a:buChar char="–"/>
        <a:defRPr b="1">
          <a:solidFill>
            <a:schemeClr val="tx2"/>
          </a:solidFill>
          <a:latin typeface="+mn-lt"/>
        </a:defRPr>
      </a:lvl3pPr>
      <a:lvl4pPr marL="1176338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–"/>
        <a:defRPr sz="1600" b="1">
          <a:solidFill>
            <a:srgbClr val="009900"/>
          </a:solidFill>
          <a:latin typeface="+mn-lt"/>
        </a:defRPr>
      </a:lvl4pPr>
      <a:lvl5pPr marL="1584325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1600" b="1">
          <a:solidFill>
            <a:srgbClr val="009900"/>
          </a:solidFill>
          <a:latin typeface="+mn-lt"/>
        </a:defRPr>
      </a:lvl5pPr>
      <a:lvl6pPr marL="2041525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1600" b="1">
          <a:solidFill>
            <a:srgbClr val="009900"/>
          </a:solidFill>
          <a:latin typeface="+mn-lt"/>
        </a:defRPr>
      </a:lvl6pPr>
      <a:lvl7pPr marL="2498725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1600" b="1">
          <a:solidFill>
            <a:srgbClr val="009900"/>
          </a:solidFill>
          <a:latin typeface="+mn-lt"/>
        </a:defRPr>
      </a:lvl7pPr>
      <a:lvl8pPr marL="2955925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1600" b="1">
          <a:solidFill>
            <a:srgbClr val="009900"/>
          </a:solidFill>
          <a:latin typeface="+mn-lt"/>
        </a:defRPr>
      </a:lvl8pPr>
      <a:lvl9pPr marL="3413125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1600" b="1">
          <a:solidFill>
            <a:srgbClr val="0099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549275"/>
            <a:ext cx="74279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2060575"/>
            <a:ext cx="74279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</p:txBody>
      </p:sp>
      <p:pic>
        <p:nvPicPr>
          <p:cNvPr id="1028" name="Picture 21" descr="vd_logo_pantone-363c_rv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9738" y="476250"/>
            <a:ext cx="6873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sh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715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99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Direction des Ressources Humaines</a:t>
            </a:r>
            <a:endParaRPr lang="fr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99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/>
              <a:t>Présentation organisation des secrétariats 11.12.2014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1031" name="Picture 7" descr="logoVD-bichrome_peti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39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>
    <p:push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80000"/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80000"/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14470D9-5127-4E61-9F3D-9DC5F387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592F4F-A4E0-4AED-83C3-E27EB30F6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A8B9A7-4257-463A-8ECF-C16438B9C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C8BE3-4E1F-49FF-BCB3-45B29FE20719}" type="datetime1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1629FF-DB80-4A8B-90DF-C73F4EE8C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Education sexuelle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8D80D3-76C4-4A08-A954-0EDFCBC0C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6F51-B821-4872-B201-DFE7F6B0BBCE}" type="slidenum">
              <a:rPr lang="fr-CH" smtClean="0"/>
              <a:t>‹N°›</a:t>
            </a:fld>
            <a:endParaRPr lang="fr-CH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A3E92B-97B4-4E1E-BA9E-E9527E90E7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4" y="623284"/>
            <a:ext cx="1618488" cy="8092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EA9B3E7-5979-4A3D-BAC2-46F2A3E9C9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98" y="581506"/>
            <a:ext cx="922028" cy="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3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>
    <p:push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269A686-D6D6-EAF5-1F65-D69D0C09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4D5FBC-CFEB-45C4-B2F2-42A62A1CB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D0C71B-AE6D-36C4-E046-D39004755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0F7DB8-F195-498E-8D38-5C2A37D5ADDE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0E759-46E1-65A8-2E0F-093B09C6E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95A752-C8E8-9AEC-DC52-7941278C7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A9AEB9-B0DD-4E8F-B167-9D6CDEC56CA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609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A7FD1-72AF-1855-9086-7FFBEBA75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6117299"/>
            <a:ext cx="2057400" cy="287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kern="750" baseline="0">
                <a:solidFill>
                  <a:schemeClr val="tx1"/>
                </a:solidFill>
              </a:defRPr>
            </a:lvl1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9E570D6E-701B-B546-3C3A-24F88A893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526674"/>
            <a:ext cx="262368" cy="9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8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svg"/><Relationship Id="rId3" Type="http://schemas.openxmlformats.org/officeDocument/2006/relationships/image" Target="../media/image16.sv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png"/><Relationship Id="rId11" Type="http://schemas.openxmlformats.org/officeDocument/2006/relationships/image" Target="../media/image33.png"/><Relationship Id="rId5" Type="http://schemas.openxmlformats.org/officeDocument/2006/relationships/image" Target="../media/image18.sv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svg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0" Type="http://schemas.openxmlformats.org/officeDocument/2006/relationships/image" Target="../media/image36.png"/><Relationship Id="rId4" Type="http://schemas.openxmlformats.org/officeDocument/2006/relationships/image" Target="../media/image16.svg"/><Relationship Id="rId9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etv.parents@vevey.c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www.vevey.ch/vivre-vevey/enfance-et-ecoles/conseil-detablissement-de-veve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vey.ch/inscription-devoirs-etudes-surveilles" TargetMode="Externa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vevey.monportail.ch/Web/" TargetMode="Externa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famille@vevey.ch" TargetMode="Externa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sv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4.sv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619723"/>
          </a:xfrm>
        </p:spPr>
        <p:txBody>
          <a:bodyPr>
            <a:noAutofit/>
          </a:bodyPr>
          <a:lstStyle/>
          <a:p>
            <a:pPr algn="ctr"/>
            <a:r>
              <a:rPr lang="fr-CH" sz="6000" dirty="0">
                <a:solidFill>
                  <a:srgbClr val="002060"/>
                </a:solidFill>
              </a:rPr>
              <a:t>Parents futurs élèves de 7P</a:t>
            </a:r>
            <a:br>
              <a:rPr lang="fr-CH" sz="6000" dirty="0">
                <a:solidFill>
                  <a:srgbClr val="002060"/>
                </a:solidFill>
              </a:rPr>
            </a:br>
            <a:endParaRPr lang="fr-CH" sz="6000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88571" y="4014651"/>
            <a:ext cx="6897189" cy="19346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CH" sz="2800" b="1" dirty="0">
                <a:solidFill>
                  <a:srgbClr val="002060"/>
                </a:solidFill>
              </a:rPr>
              <a:t>Réunion de parents dans les salles de classe</a:t>
            </a:r>
          </a:p>
          <a:p>
            <a:pPr algn="ctr"/>
            <a:r>
              <a:rPr lang="fr-CH" sz="2800" b="1" u="sng" dirty="0">
                <a:solidFill>
                  <a:srgbClr val="002060"/>
                </a:solidFill>
              </a:rPr>
              <a:t>Août 2026</a:t>
            </a:r>
          </a:p>
          <a:p>
            <a:endParaRPr lang="fr-CH" dirty="0"/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7186112" y="1247974"/>
            <a:ext cx="2348612" cy="1567165"/>
          </a:xfrm>
          <a:custGeom>
            <a:avLst/>
            <a:gdLst/>
            <a:ahLst/>
            <a:cxnLst/>
            <a:rect l="l" t="t" r="r" b="b"/>
            <a:pathLst>
              <a:path w="4697223" h="3134329">
                <a:moveTo>
                  <a:pt x="0" y="3134329"/>
                </a:moveTo>
                <a:lnTo>
                  <a:pt x="4697223" y="3134329"/>
                </a:lnTo>
                <a:lnTo>
                  <a:pt x="4697223" y="0"/>
                </a:lnTo>
                <a:lnTo>
                  <a:pt x="0" y="0"/>
                </a:lnTo>
                <a:lnTo>
                  <a:pt x="0" y="313432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3" name="Freeform 3"/>
          <p:cNvSpPr/>
          <p:nvPr/>
        </p:nvSpPr>
        <p:spPr>
          <a:xfrm flipH="1" flipV="1">
            <a:off x="-9525" y="5019775"/>
            <a:ext cx="1201641" cy="980976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1961951"/>
                </a:moveTo>
                <a:lnTo>
                  <a:pt x="0" y="1961951"/>
                </a:lnTo>
                <a:lnTo>
                  <a:pt x="0" y="0"/>
                </a:lnTo>
                <a:lnTo>
                  <a:pt x="2403281" y="0"/>
                </a:lnTo>
                <a:lnTo>
                  <a:pt x="2403281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4" name="Freeform 4"/>
          <p:cNvSpPr/>
          <p:nvPr/>
        </p:nvSpPr>
        <p:spPr>
          <a:xfrm flipH="1" flipV="1">
            <a:off x="-9525" y="5159356"/>
            <a:ext cx="1072853" cy="875838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1751676"/>
                </a:moveTo>
                <a:lnTo>
                  <a:pt x="0" y="1751676"/>
                </a:lnTo>
                <a:lnTo>
                  <a:pt x="0" y="0"/>
                </a:lnTo>
                <a:lnTo>
                  <a:pt x="2145705" y="0"/>
                </a:lnTo>
                <a:lnTo>
                  <a:pt x="2145705" y="17516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5" name="TextBox 5"/>
          <p:cNvSpPr txBox="1"/>
          <p:nvPr/>
        </p:nvSpPr>
        <p:spPr>
          <a:xfrm>
            <a:off x="295750" y="2634596"/>
            <a:ext cx="8552501" cy="341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35"/>
              </a:lnSpc>
            </a:pP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Si un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mineur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crée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ou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partage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une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photo intime de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lui-même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et que :</a:t>
            </a:r>
          </a:p>
          <a:p>
            <a:pPr>
              <a:lnSpc>
                <a:spcPts val="2135"/>
              </a:lnSpc>
            </a:pPr>
            <a:endParaRPr lang="en-US" sz="1750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>
              <a:lnSpc>
                <a:spcPts val="2135"/>
              </a:lnSpc>
            </a:pPr>
            <a:endParaRPr lang="en-US" sz="1750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 marL="377822" lvl="1" indent="-188911">
              <a:lnSpc>
                <a:spcPts val="2135"/>
              </a:lnSpc>
              <a:buFont typeface="Arial"/>
              <a:buChar char="•"/>
            </a:pP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Le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consentement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n’est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pas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respecté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</a:p>
          <a:p>
            <a:pPr>
              <a:lnSpc>
                <a:spcPts val="2135"/>
              </a:lnSpc>
            </a:pPr>
            <a:endParaRPr lang="en-US" sz="1750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 marL="377822" lvl="1" indent="-188911">
              <a:lnSpc>
                <a:spcPts val="2135"/>
              </a:lnSpc>
              <a:buFont typeface="Arial"/>
              <a:buChar char="•"/>
            </a:pP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Il y a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une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rémunération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</a:p>
          <a:p>
            <a:pPr>
              <a:lnSpc>
                <a:spcPts val="2135"/>
              </a:lnSpc>
            </a:pPr>
            <a:endParaRPr lang="en-US" sz="1750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 marL="377822" lvl="1" indent="-188911">
              <a:lnSpc>
                <a:spcPts val="2135"/>
              </a:lnSpc>
              <a:buFont typeface="Arial"/>
              <a:buChar char="•"/>
            </a:pP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La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différence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d’âge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entre les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personnes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dépasse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3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ans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</a:p>
          <a:p>
            <a:pPr>
              <a:lnSpc>
                <a:spcPts val="2135"/>
              </a:lnSpc>
            </a:pPr>
            <a:endParaRPr lang="en-US" sz="1750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 marL="377822" lvl="1" indent="-188911">
              <a:lnSpc>
                <a:spcPts val="2135"/>
              </a:lnSpc>
              <a:buFont typeface="Arial"/>
              <a:buChar char="•"/>
            </a:pP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Les deux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personnes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ne se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connaissent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pas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personnellement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dans la </a:t>
            </a:r>
            <a:r>
              <a:rPr lang="en-US" sz="1750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vraie</a:t>
            </a:r>
            <a:r>
              <a:rPr lang="en-US" sz="1750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vie </a:t>
            </a:r>
          </a:p>
          <a:p>
            <a:pPr>
              <a:lnSpc>
                <a:spcPts val="2135"/>
              </a:lnSpc>
            </a:pPr>
            <a:endParaRPr lang="en-US" sz="1750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>
              <a:lnSpc>
                <a:spcPts val="1403"/>
              </a:lnSpc>
            </a:pPr>
            <a:endParaRPr lang="en-US" sz="1750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202051" y="2284812"/>
            <a:ext cx="1791638" cy="1765578"/>
          </a:xfrm>
          <a:custGeom>
            <a:avLst/>
            <a:gdLst/>
            <a:ahLst/>
            <a:cxnLst/>
            <a:rect l="l" t="t" r="r" b="b"/>
            <a:pathLst>
              <a:path w="3583276" h="3531156">
                <a:moveTo>
                  <a:pt x="0" y="0"/>
                </a:moveTo>
                <a:lnTo>
                  <a:pt x="3583277" y="0"/>
                </a:lnTo>
                <a:lnTo>
                  <a:pt x="3583277" y="3531155"/>
                </a:lnTo>
                <a:lnTo>
                  <a:pt x="0" y="3531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7" name="Freeform 7"/>
          <p:cNvSpPr/>
          <p:nvPr/>
        </p:nvSpPr>
        <p:spPr>
          <a:xfrm>
            <a:off x="6897670" y="980930"/>
            <a:ext cx="2007768" cy="1556020"/>
          </a:xfrm>
          <a:custGeom>
            <a:avLst/>
            <a:gdLst/>
            <a:ahLst/>
            <a:cxnLst/>
            <a:rect l="l" t="t" r="r" b="b"/>
            <a:pathLst>
              <a:path w="4015535" h="3112040">
                <a:moveTo>
                  <a:pt x="0" y="0"/>
                </a:moveTo>
                <a:lnTo>
                  <a:pt x="4015535" y="0"/>
                </a:lnTo>
                <a:lnTo>
                  <a:pt x="4015535" y="3112040"/>
                </a:lnTo>
                <a:lnTo>
                  <a:pt x="0" y="31120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8" name="TextBox 8"/>
          <p:cNvSpPr txBox="1"/>
          <p:nvPr/>
        </p:nvSpPr>
        <p:spPr>
          <a:xfrm>
            <a:off x="-467925" y="1943100"/>
            <a:ext cx="3320081" cy="994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8"/>
              </a:lnSpc>
            </a:pPr>
            <a:r>
              <a:rPr lang="en-US" sz="3302" dirty="0" err="1">
                <a:solidFill>
                  <a:srgbClr val="FF313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Interdit</a:t>
            </a:r>
            <a:r>
              <a:rPr lang="en-US" sz="3302" dirty="0">
                <a:solidFill>
                  <a:srgbClr val="FF313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!</a:t>
            </a:r>
          </a:p>
          <a:p>
            <a:pPr algn="ctr">
              <a:lnSpc>
                <a:spcPts val="4028"/>
              </a:lnSpc>
              <a:spcBef>
                <a:spcPct val="0"/>
              </a:spcBef>
            </a:pPr>
            <a:endParaRPr lang="en-US" sz="3302" dirty="0">
              <a:solidFill>
                <a:srgbClr val="FF313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6764" y="1313159"/>
            <a:ext cx="5695274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800" dirty="0">
                <a:solidFill>
                  <a:srgbClr val="293E43"/>
                </a:solidFill>
                <a:latin typeface="Rockstone"/>
                <a:ea typeface="Rockstone"/>
                <a:cs typeface="Rockstone"/>
                <a:sym typeface="Rockstone"/>
              </a:rPr>
              <a:t>LES NUDES / LE SEXTING</a:t>
            </a:r>
          </a:p>
        </p:txBody>
      </p: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7186112" y="1247974"/>
            <a:ext cx="2348612" cy="1567165"/>
          </a:xfrm>
          <a:custGeom>
            <a:avLst/>
            <a:gdLst/>
            <a:ahLst/>
            <a:cxnLst/>
            <a:rect l="l" t="t" r="r" b="b"/>
            <a:pathLst>
              <a:path w="4697223" h="3134329">
                <a:moveTo>
                  <a:pt x="0" y="3134329"/>
                </a:moveTo>
                <a:lnTo>
                  <a:pt x="4697223" y="3134329"/>
                </a:lnTo>
                <a:lnTo>
                  <a:pt x="4697223" y="0"/>
                </a:lnTo>
                <a:lnTo>
                  <a:pt x="0" y="0"/>
                </a:lnTo>
                <a:lnTo>
                  <a:pt x="0" y="313432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3" name="Freeform 3"/>
          <p:cNvSpPr/>
          <p:nvPr/>
        </p:nvSpPr>
        <p:spPr>
          <a:xfrm flipH="1" flipV="1">
            <a:off x="-9525" y="5019775"/>
            <a:ext cx="1201641" cy="980976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1961951"/>
                </a:moveTo>
                <a:lnTo>
                  <a:pt x="0" y="1961951"/>
                </a:lnTo>
                <a:lnTo>
                  <a:pt x="0" y="0"/>
                </a:lnTo>
                <a:lnTo>
                  <a:pt x="2403281" y="0"/>
                </a:lnTo>
                <a:lnTo>
                  <a:pt x="2403281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4" name="Freeform 4"/>
          <p:cNvSpPr/>
          <p:nvPr/>
        </p:nvSpPr>
        <p:spPr>
          <a:xfrm flipH="1" flipV="1">
            <a:off x="-9525" y="5159356"/>
            <a:ext cx="1072853" cy="875838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1751676"/>
                </a:moveTo>
                <a:lnTo>
                  <a:pt x="0" y="1751676"/>
                </a:lnTo>
                <a:lnTo>
                  <a:pt x="0" y="0"/>
                </a:lnTo>
                <a:lnTo>
                  <a:pt x="2145705" y="0"/>
                </a:lnTo>
                <a:lnTo>
                  <a:pt x="2145705" y="17516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5" name="TextBox 5"/>
          <p:cNvSpPr txBox="1"/>
          <p:nvPr/>
        </p:nvSpPr>
        <p:spPr>
          <a:xfrm>
            <a:off x="299122" y="2458481"/>
            <a:ext cx="7902930" cy="2609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35"/>
              </a:lnSpc>
            </a:pP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Art. 197a</a:t>
            </a:r>
          </a:p>
          <a:p>
            <a:pPr>
              <a:lnSpc>
                <a:spcPts val="2135"/>
              </a:lnSpc>
            </a:pPr>
            <a:endParaRPr lang="en-US" sz="1750" dirty="0">
              <a:solidFill>
                <a:srgbClr val="293E43"/>
              </a:solidFill>
              <a:latin typeface="Body Grotesque"/>
              <a:ea typeface="Body Grotesque"/>
              <a:cs typeface="Body Grotesque"/>
              <a:sym typeface="Body Grotesque"/>
            </a:endParaRPr>
          </a:p>
          <a:p>
            <a:pPr>
              <a:lnSpc>
                <a:spcPts val="2135"/>
              </a:lnSpc>
            </a:pPr>
            <a:endParaRPr lang="en-US" sz="1750" dirty="0">
              <a:solidFill>
                <a:srgbClr val="293E43"/>
              </a:solidFill>
              <a:latin typeface="Body Grotesque"/>
              <a:ea typeface="Body Grotesque"/>
              <a:cs typeface="Body Grotesque"/>
              <a:sym typeface="Body Grotesque"/>
            </a:endParaRPr>
          </a:p>
          <a:p>
            <a:pPr>
              <a:lnSpc>
                <a:spcPts val="2135"/>
              </a:lnSpc>
            </a:pP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1. </a:t>
            </a:r>
            <a:r>
              <a:rPr lang="en-US" sz="17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Transmettre</a:t>
            </a: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7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une</a:t>
            </a: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photo à </a:t>
            </a:r>
            <a:r>
              <a:rPr lang="en-US" sz="17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caractère</a:t>
            </a: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7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sexuel</a:t>
            </a: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sans le </a:t>
            </a:r>
            <a:r>
              <a:rPr lang="en-US" sz="17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consentement</a:t>
            </a: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de la </a:t>
            </a:r>
            <a:r>
              <a:rPr lang="en-US" sz="17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personne</a:t>
            </a: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qui y est identifiable, </a:t>
            </a:r>
            <a:r>
              <a:rPr lang="en-US" sz="17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l’auteur</a:t>
            </a: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7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risque</a:t>
            </a: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un an de prison.</a:t>
            </a:r>
          </a:p>
          <a:p>
            <a:pPr>
              <a:lnSpc>
                <a:spcPts val="2135"/>
              </a:lnSpc>
            </a:pPr>
            <a:endParaRPr lang="en-US" sz="1750" dirty="0">
              <a:solidFill>
                <a:srgbClr val="293E43"/>
              </a:solidFill>
              <a:latin typeface="Body Grotesque"/>
              <a:ea typeface="Body Grotesque"/>
              <a:cs typeface="Body Grotesque"/>
              <a:sym typeface="Body Grotesque"/>
            </a:endParaRPr>
          </a:p>
          <a:p>
            <a:pPr>
              <a:lnSpc>
                <a:spcPts val="2135"/>
              </a:lnSpc>
            </a:pPr>
            <a:endParaRPr lang="en-US" sz="1750" dirty="0">
              <a:solidFill>
                <a:srgbClr val="293E43"/>
              </a:solidFill>
              <a:latin typeface="Body Grotesque"/>
              <a:ea typeface="Body Grotesque"/>
              <a:cs typeface="Body Grotesque"/>
              <a:sym typeface="Body Grotesque"/>
            </a:endParaRPr>
          </a:p>
          <a:p>
            <a:pPr>
              <a:lnSpc>
                <a:spcPts val="2135"/>
              </a:lnSpc>
            </a:pP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2. Si le </a:t>
            </a:r>
            <a:r>
              <a:rPr lang="en-US" sz="17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contenu</a:t>
            </a: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est </a:t>
            </a:r>
            <a:r>
              <a:rPr lang="en-US" sz="17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rendu</a:t>
            </a: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public, </a:t>
            </a:r>
            <a:r>
              <a:rPr lang="en-US" sz="17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l’auteur</a:t>
            </a: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7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risque</a:t>
            </a: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7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jusqu’à</a:t>
            </a: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trois </a:t>
            </a:r>
            <a:r>
              <a:rPr lang="en-US" sz="17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ans</a:t>
            </a: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de prison. </a:t>
            </a:r>
          </a:p>
          <a:p>
            <a:pPr>
              <a:lnSpc>
                <a:spcPts val="2135"/>
              </a:lnSpc>
            </a:pPr>
            <a:r>
              <a:rPr lang="en-US" sz="17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</a:p>
          <a:p>
            <a:pPr>
              <a:lnSpc>
                <a:spcPts val="1403"/>
              </a:lnSpc>
            </a:pPr>
            <a:endParaRPr lang="en-US" sz="1750" dirty="0">
              <a:solidFill>
                <a:srgbClr val="293E43"/>
              </a:solidFill>
              <a:latin typeface="Body Grotesque"/>
              <a:ea typeface="Body Grotesque"/>
              <a:cs typeface="Body Grotesque"/>
              <a:sym typeface="Body Grotesque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202051" y="2284812"/>
            <a:ext cx="1791638" cy="1765578"/>
          </a:xfrm>
          <a:custGeom>
            <a:avLst/>
            <a:gdLst/>
            <a:ahLst/>
            <a:cxnLst/>
            <a:rect l="l" t="t" r="r" b="b"/>
            <a:pathLst>
              <a:path w="3583276" h="3531156">
                <a:moveTo>
                  <a:pt x="0" y="0"/>
                </a:moveTo>
                <a:lnTo>
                  <a:pt x="3583277" y="0"/>
                </a:lnTo>
                <a:lnTo>
                  <a:pt x="3583277" y="3531155"/>
                </a:lnTo>
                <a:lnTo>
                  <a:pt x="0" y="3531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7" name="TextBox 7"/>
          <p:cNvSpPr txBox="1"/>
          <p:nvPr/>
        </p:nvSpPr>
        <p:spPr>
          <a:xfrm>
            <a:off x="299122" y="1540910"/>
            <a:ext cx="569527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3"/>
              </a:lnSpc>
            </a:pPr>
            <a:r>
              <a:rPr lang="en-US" sz="2550">
                <a:solidFill>
                  <a:srgbClr val="293E43"/>
                </a:solidFill>
                <a:latin typeface="Rockstone"/>
                <a:ea typeface="Rockstone"/>
                <a:cs typeface="Rockstone"/>
                <a:sym typeface="Rockstone"/>
              </a:rPr>
              <a:t>PORNODIVULGATION</a:t>
            </a:r>
          </a:p>
        </p:txBody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V="1">
            <a:off x="7942360" y="5019775"/>
            <a:ext cx="1201641" cy="980976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4" name="Freeform 4"/>
          <p:cNvSpPr/>
          <p:nvPr/>
        </p:nvSpPr>
        <p:spPr>
          <a:xfrm flipV="1">
            <a:off x="8071148" y="5124912"/>
            <a:ext cx="1072853" cy="875838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5" name="Freeform 5"/>
          <p:cNvSpPr/>
          <p:nvPr/>
        </p:nvSpPr>
        <p:spPr>
          <a:xfrm>
            <a:off x="7254565" y="207549"/>
            <a:ext cx="2353999" cy="2057400"/>
          </a:xfrm>
          <a:custGeom>
            <a:avLst/>
            <a:gdLst/>
            <a:ahLst/>
            <a:cxnLst/>
            <a:rect l="l" t="t" r="r" b="b"/>
            <a:pathLst>
              <a:path w="4707997" h="4114800">
                <a:moveTo>
                  <a:pt x="0" y="0"/>
                </a:moveTo>
                <a:lnTo>
                  <a:pt x="4707996" y="0"/>
                </a:lnTo>
                <a:lnTo>
                  <a:pt x="4707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6" name="Freeform 6"/>
          <p:cNvSpPr/>
          <p:nvPr/>
        </p:nvSpPr>
        <p:spPr>
          <a:xfrm>
            <a:off x="407353" y="3549713"/>
            <a:ext cx="3550284" cy="1912715"/>
          </a:xfrm>
          <a:custGeom>
            <a:avLst/>
            <a:gdLst/>
            <a:ahLst/>
            <a:cxnLst/>
            <a:rect l="l" t="t" r="r" b="b"/>
            <a:pathLst>
              <a:path w="7100567" h="3825430">
                <a:moveTo>
                  <a:pt x="0" y="0"/>
                </a:moveTo>
                <a:lnTo>
                  <a:pt x="7100567" y="0"/>
                </a:lnTo>
                <a:lnTo>
                  <a:pt x="7100567" y="3825430"/>
                </a:lnTo>
                <a:lnTo>
                  <a:pt x="0" y="38254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7" name="Freeform 7"/>
          <p:cNvSpPr/>
          <p:nvPr/>
        </p:nvSpPr>
        <p:spPr>
          <a:xfrm>
            <a:off x="5221112" y="2166515"/>
            <a:ext cx="2332524" cy="3069584"/>
          </a:xfrm>
          <a:custGeom>
            <a:avLst/>
            <a:gdLst/>
            <a:ahLst/>
            <a:cxnLst/>
            <a:rect l="l" t="t" r="r" b="b"/>
            <a:pathLst>
              <a:path w="4665048" h="6139167">
                <a:moveTo>
                  <a:pt x="0" y="0"/>
                </a:moveTo>
                <a:lnTo>
                  <a:pt x="4665047" y="0"/>
                </a:lnTo>
                <a:lnTo>
                  <a:pt x="4665047" y="6139167"/>
                </a:lnTo>
                <a:lnTo>
                  <a:pt x="0" y="61391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8" name="Freeform 8"/>
          <p:cNvSpPr/>
          <p:nvPr/>
        </p:nvSpPr>
        <p:spPr>
          <a:xfrm>
            <a:off x="5397176" y="2547652"/>
            <a:ext cx="1857390" cy="2159370"/>
          </a:xfrm>
          <a:custGeom>
            <a:avLst/>
            <a:gdLst/>
            <a:ahLst/>
            <a:cxnLst/>
            <a:rect l="l" t="t" r="r" b="b"/>
            <a:pathLst>
              <a:path w="3714779" h="4318740">
                <a:moveTo>
                  <a:pt x="0" y="0"/>
                </a:moveTo>
                <a:lnTo>
                  <a:pt x="3714779" y="0"/>
                </a:lnTo>
                <a:lnTo>
                  <a:pt x="3714779" y="4318740"/>
                </a:lnTo>
                <a:lnTo>
                  <a:pt x="0" y="43187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9" name="Freeform 9"/>
          <p:cNvSpPr/>
          <p:nvPr/>
        </p:nvSpPr>
        <p:spPr>
          <a:xfrm>
            <a:off x="6686382" y="2784769"/>
            <a:ext cx="719245" cy="693292"/>
          </a:xfrm>
          <a:custGeom>
            <a:avLst/>
            <a:gdLst/>
            <a:ahLst/>
            <a:cxnLst/>
            <a:rect l="l" t="t" r="r" b="b"/>
            <a:pathLst>
              <a:path w="1438489" h="1386584">
                <a:moveTo>
                  <a:pt x="0" y="0"/>
                </a:moveTo>
                <a:lnTo>
                  <a:pt x="1438489" y="0"/>
                </a:lnTo>
                <a:lnTo>
                  <a:pt x="1438489" y="1386584"/>
                </a:lnTo>
                <a:lnTo>
                  <a:pt x="0" y="13865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10" name="TextBox 10"/>
          <p:cNvSpPr txBox="1"/>
          <p:nvPr/>
        </p:nvSpPr>
        <p:spPr>
          <a:xfrm>
            <a:off x="413190" y="1336262"/>
            <a:ext cx="569527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n-US" sz="4200" dirty="0" err="1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Trottinette</a:t>
            </a:r>
            <a:r>
              <a:rPr lang="en-US" sz="4200" dirty="0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4200" dirty="0" err="1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électrique</a:t>
            </a:r>
            <a:r>
              <a:rPr lang="en-US" sz="4200" dirty="0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3013" y="2118890"/>
            <a:ext cx="1998762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Dès 16 ans !</a:t>
            </a:r>
            <a:r>
              <a:rPr lang="en-US" sz="2600" b="1">
                <a:solidFill>
                  <a:srgbClr val="1B1A1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3190" y="3087199"/>
            <a:ext cx="3422689" cy="351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10"/>
              </a:lnSpc>
            </a:pPr>
            <a:r>
              <a:rPr lang="en-US" sz="215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dès</a:t>
            </a:r>
            <a:r>
              <a:rPr lang="en-US" sz="215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14 </a:t>
            </a:r>
            <a:r>
              <a:rPr lang="en-US" sz="215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ans</a:t>
            </a:r>
            <a:r>
              <a:rPr lang="en-US" sz="215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avec </a:t>
            </a:r>
            <a:r>
              <a:rPr lang="en-US" sz="215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permis</a:t>
            </a:r>
            <a:endParaRPr lang="en-US" sz="215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" name="Freeform 2"/>
          <p:cNvSpPr/>
          <p:nvPr/>
        </p:nvSpPr>
        <p:spPr>
          <a:xfrm flipH="1" flipV="1">
            <a:off x="0" y="4506071"/>
            <a:ext cx="2624788" cy="1751450"/>
          </a:xfrm>
          <a:custGeom>
            <a:avLst/>
            <a:gdLst/>
            <a:ahLst/>
            <a:cxnLst/>
            <a:rect l="l" t="t" r="r" b="b"/>
            <a:pathLst>
              <a:path w="5249576" h="3502899">
                <a:moveTo>
                  <a:pt x="5249576" y="3502898"/>
                </a:moveTo>
                <a:lnTo>
                  <a:pt x="0" y="3502898"/>
                </a:lnTo>
                <a:lnTo>
                  <a:pt x="0" y="0"/>
                </a:lnTo>
                <a:lnTo>
                  <a:pt x="5249576" y="0"/>
                </a:lnTo>
                <a:lnTo>
                  <a:pt x="5249576" y="3502898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4506071"/>
            <a:ext cx="2624788" cy="1751450"/>
          </a:xfrm>
          <a:custGeom>
            <a:avLst/>
            <a:gdLst/>
            <a:ahLst/>
            <a:cxnLst/>
            <a:rect l="l" t="t" r="r" b="b"/>
            <a:pathLst>
              <a:path w="5249576" h="3502899">
                <a:moveTo>
                  <a:pt x="5249576" y="3502898"/>
                </a:moveTo>
                <a:lnTo>
                  <a:pt x="0" y="3502898"/>
                </a:lnTo>
                <a:lnTo>
                  <a:pt x="0" y="0"/>
                </a:lnTo>
                <a:lnTo>
                  <a:pt x="5249576" y="0"/>
                </a:lnTo>
                <a:lnTo>
                  <a:pt x="5249576" y="3502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3" name="Freeform 3"/>
          <p:cNvSpPr/>
          <p:nvPr/>
        </p:nvSpPr>
        <p:spPr>
          <a:xfrm flipV="1">
            <a:off x="7942360" y="5019775"/>
            <a:ext cx="1201641" cy="980976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4" name="Freeform 4"/>
          <p:cNvSpPr/>
          <p:nvPr/>
        </p:nvSpPr>
        <p:spPr>
          <a:xfrm flipV="1">
            <a:off x="8071148" y="5124912"/>
            <a:ext cx="1072853" cy="875838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5" name="Freeform 5"/>
          <p:cNvSpPr/>
          <p:nvPr/>
        </p:nvSpPr>
        <p:spPr>
          <a:xfrm>
            <a:off x="7254565" y="207549"/>
            <a:ext cx="2353999" cy="2057400"/>
          </a:xfrm>
          <a:custGeom>
            <a:avLst/>
            <a:gdLst/>
            <a:ahLst/>
            <a:cxnLst/>
            <a:rect l="l" t="t" r="r" b="b"/>
            <a:pathLst>
              <a:path w="4707997" h="4114800">
                <a:moveTo>
                  <a:pt x="0" y="0"/>
                </a:moveTo>
                <a:lnTo>
                  <a:pt x="4707996" y="0"/>
                </a:lnTo>
                <a:lnTo>
                  <a:pt x="4707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6" name="Freeform 6"/>
          <p:cNvSpPr/>
          <p:nvPr/>
        </p:nvSpPr>
        <p:spPr>
          <a:xfrm>
            <a:off x="7438199" y="1824056"/>
            <a:ext cx="1697841" cy="3390939"/>
          </a:xfrm>
          <a:custGeom>
            <a:avLst/>
            <a:gdLst/>
            <a:ahLst/>
            <a:cxnLst/>
            <a:rect l="l" t="t" r="r" b="b"/>
            <a:pathLst>
              <a:path w="3395681" h="6781878">
                <a:moveTo>
                  <a:pt x="0" y="0"/>
                </a:moveTo>
                <a:lnTo>
                  <a:pt x="3395681" y="0"/>
                </a:lnTo>
                <a:lnTo>
                  <a:pt x="3395681" y="6781878"/>
                </a:lnTo>
                <a:lnTo>
                  <a:pt x="0" y="6781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7" name="TextBox 7"/>
          <p:cNvSpPr txBox="1"/>
          <p:nvPr/>
        </p:nvSpPr>
        <p:spPr>
          <a:xfrm>
            <a:off x="413190" y="1336262"/>
            <a:ext cx="569527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n-US" sz="4200" dirty="0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Personne </a:t>
            </a:r>
            <a:r>
              <a:rPr lang="en-US" sz="4200" dirty="0" err="1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suspecte</a:t>
            </a:r>
            <a:endParaRPr lang="en-US" sz="4200" dirty="0">
              <a:solidFill>
                <a:srgbClr val="1B1A17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8430" y="2095135"/>
            <a:ext cx="8105570" cy="3161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70"/>
              </a:lnSpc>
              <a:spcBef>
                <a:spcPct val="0"/>
              </a:spcBef>
            </a:pP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Conseils :</a:t>
            </a:r>
          </a:p>
          <a:p>
            <a:pPr algn="ctr">
              <a:lnSpc>
                <a:spcPts val="2170"/>
              </a:lnSpc>
              <a:spcBef>
                <a:spcPct val="0"/>
              </a:spcBef>
            </a:pPr>
            <a:endParaRPr lang="en-US" sz="1550" dirty="0">
              <a:latin typeface="Chau Philomene"/>
              <a:ea typeface="Chau Philomene"/>
              <a:cs typeface="Chau Philomene"/>
              <a:sym typeface="Chau Philomene"/>
            </a:endParaRPr>
          </a:p>
          <a:p>
            <a:pPr marL="334648" lvl="1" indent="-167324">
              <a:lnSpc>
                <a:spcPts val="2170"/>
              </a:lnSpc>
              <a:spcBef>
                <a:spcPct val="0"/>
              </a:spcBef>
              <a:buFont typeface="Arial"/>
              <a:buChar char="•"/>
            </a:pP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Propos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bizarres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/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dérangeants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 → 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partir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, stopper conversation</a:t>
            </a:r>
          </a:p>
          <a:p>
            <a:pPr marL="334648" lvl="1" indent="-167324">
              <a:lnSpc>
                <a:spcPts val="2170"/>
              </a:lnSpc>
              <a:spcBef>
                <a:spcPct val="0"/>
              </a:spcBef>
              <a:buFont typeface="Arial"/>
              <a:buChar char="•"/>
            </a:pP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Ne jamais 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suivre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 un inconnu</a:t>
            </a:r>
          </a:p>
          <a:p>
            <a:pPr marL="334648" lvl="1" indent="-167324">
              <a:lnSpc>
                <a:spcPts val="2170"/>
              </a:lnSpc>
              <a:spcBef>
                <a:spcPct val="0"/>
              </a:spcBef>
              <a:buFont typeface="Arial"/>
              <a:buChar char="•"/>
            </a:pP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Insistance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 → 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aller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vers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adulte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 de 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confiance</a:t>
            </a:r>
            <a:endParaRPr lang="en-US" sz="1550" dirty="0">
              <a:latin typeface="Chau Philomene"/>
              <a:ea typeface="Chau Philomene"/>
              <a:cs typeface="Chau Philomene"/>
              <a:sym typeface="Chau Philomene"/>
            </a:endParaRPr>
          </a:p>
          <a:p>
            <a:pPr marL="334648" lvl="1" indent="-167324">
              <a:lnSpc>
                <a:spcPts val="2170"/>
              </a:lnSpc>
              <a:spcBef>
                <a:spcPct val="0"/>
              </a:spcBef>
              <a:buFont typeface="Arial"/>
              <a:buChar char="•"/>
            </a:pP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Saisie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 de 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l’enfant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 → crier, demander secours</a:t>
            </a:r>
          </a:p>
          <a:p>
            <a:pPr marL="334648" lvl="1" indent="-167324">
              <a:lnSpc>
                <a:spcPts val="2170"/>
              </a:lnSpc>
              <a:spcBef>
                <a:spcPct val="0"/>
              </a:spcBef>
              <a:buFont typeface="Arial"/>
              <a:buChar char="•"/>
            </a:pP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Raconter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 aux parents / 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enseignant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(e)</a:t>
            </a:r>
          </a:p>
          <a:p>
            <a:pPr marL="334648" lvl="1" indent="-167324">
              <a:lnSpc>
                <a:spcPts val="2170"/>
              </a:lnSpc>
              <a:spcBef>
                <a:spcPct val="0"/>
              </a:spcBef>
              <a:buFont typeface="Arial"/>
              <a:buChar char="•"/>
            </a:pP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Parents : 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éviter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 messages 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alarmistes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 (réseaux 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sociaux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)</a:t>
            </a:r>
          </a:p>
          <a:p>
            <a:pPr marL="334648" lvl="1" indent="-167324">
              <a:lnSpc>
                <a:spcPts val="2170"/>
              </a:lnSpc>
              <a:spcBef>
                <a:spcPct val="0"/>
              </a:spcBef>
              <a:buFont typeface="Arial"/>
              <a:buChar char="•"/>
            </a:pP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Personne 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suspecte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 ≠ 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forcément</a:t>
            </a:r>
            <a:r>
              <a:rPr lang="en-US" sz="1550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1550" dirty="0" err="1">
                <a:latin typeface="Chau Philomene"/>
                <a:ea typeface="Chau Philomene"/>
                <a:cs typeface="Chau Philomene"/>
                <a:sym typeface="Chau Philomene"/>
              </a:rPr>
              <a:t>dangereuse</a:t>
            </a:r>
            <a:endParaRPr lang="en-US" sz="1550" dirty="0">
              <a:latin typeface="Chau Philomene"/>
              <a:ea typeface="Chau Philomene"/>
              <a:cs typeface="Chau Philomene"/>
              <a:sym typeface="Chau Philomene"/>
            </a:endParaRPr>
          </a:p>
          <a:p>
            <a:pPr marL="334648" lvl="1" indent="-167324">
              <a:lnSpc>
                <a:spcPts val="2170"/>
              </a:lnSpc>
              <a:spcBef>
                <a:spcPct val="0"/>
              </a:spcBef>
              <a:buFont typeface="Arial"/>
              <a:buChar char="•"/>
            </a:pPr>
            <a:endParaRPr lang="en-US" sz="1550" dirty="0">
              <a:latin typeface="Chau Philomene"/>
              <a:ea typeface="Chau Philomene"/>
              <a:cs typeface="Chau Philomene"/>
              <a:sym typeface="Chau Philomene"/>
            </a:endParaRPr>
          </a:p>
          <a:p>
            <a:pPr marL="453390" lvl="1" indent="-226695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dirty="0">
                <a:latin typeface="Chau Philomene"/>
                <a:ea typeface="Chau Philomene"/>
                <a:cs typeface="Chau Philomene"/>
                <a:sym typeface="Chau Philomene"/>
              </a:rPr>
              <a:t>Informer </a:t>
            </a:r>
            <a:r>
              <a:rPr lang="en-US" sz="2100" dirty="0" err="1">
                <a:latin typeface="Chau Philomene"/>
                <a:ea typeface="Chau Philomene"/>
                <a:cs typeface="Chau Philomene"/>
                <a:sym typeface="Chau Philomene"/>
              </a:rPr>
              <a:t>rapidement</a:t>
            </a:r>
            <a:r>
              <a:rPr lang="en-US" sz="2100" dirty="0">
                <a:latin typeface="Chau Philomene"/>
                <a:ea typeface="Chau Philomene"/>
                <a:cs typeface="Chau Philomene"/>
                <a:sym typeface="Chau Philomene"/>
              </a:rPr>
              <a:t> la police (117)</a:t>
            </a:r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643319F-11C7-DF5C-9741-1FB1EC090CD9}"/>
              </a:ext>
            </a:extLst>
          </p:cNvPr>
          <p:cNvPicPr/>
          <p:nvPr/>
        </p:nvPicPr>
        <p:blipFill rotWithShape="1">
          <a:blip r:embed="rId2"/>
          <a:srcRect l="16795" t="11105" r="22933" b="13319"/>
          <a:stretch/>
        </p:blipFill>
        <p:spPr bwMode="auto">
          <a:xfrm>
            <a:off x="5687" y="2085580"/>
            <a:ext cx="4495800" cy="3426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reeform 3"/>
          <p:cNvSpPr/>
          <p:nvPr/>
        </p:nvSpPr>
        <p:spPr>
          <a:xfrm flipH="1">
            <a:off x="-9525" y="857250"/>
            <a:ext cx="1201641" cy="980976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4" name="Freeform 4"/>
          <p:cNvSpPr/>
          <p:nvPr/>
        </p:nvSpPr>
        <p:spPr>
          <a:xfrm flipH="1">
            <a:off x="-9525" y="857250"/>
            <a:ext cx="1072853" cy="875838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6" name="Freeform 6"/>
          <p:cNvSpPr/>
          <p:nvPr/>
        </p:nvSpPr>
        <p:spPr>
          <a:xfrm>
            <a:off x="7652920" y="5522368"/>
            <a:ext cx="1404207" cy="389166"/>
          </a:xfrm>
          <a:custGeom>
            <a:avLst/>
            <a:gdLst/>
            <a:ahLst/>
            <a:cxnLst/>
            <a:rect l="l" t="t" r="r" b="b"/>
            <a:pathLst>
              <a:path w="2808413" h="778332">
                <a:moveTo>
                  <a:pt x="0" y="0"/>
                </a:moveTo>
                <a:lnTo>
                  <a:pt x="2808412" y="0"/>
                </a:lnTo>
                <a:lnTo>
                  <a:pt x="2808412" y="778332"/>
                </a:lnTo>
                <a:lnTo>
                  <a:pt x="0" y="7783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7" name="Freeform 7"/>
          <p:cNvSpPr/>
          <p:nvPr/>
        </p:nvSpPr>
        <p:spPr>
          <a:xfrm>
            <a:off x="7254565" y="207549"/>
            <a:ext cx="2353999" cy="2057400"/>
          </a:xfrm>
          <a:custGeom>
            <a:avLst/>
            <a:gdLst/>
            <a:ahLst/>
            <a:cxnLst/>
            <a:rect l="l" t="t" r="r" b="b"/>
            <a:pathLst>
              <a:path w="4707997" h="4114800">
                <a:moveTo>
                  <a:pt x="0" y="0"/>
                </a:moveTo>
                <a:lnTo>
                  <a:pt x="4707996" y="0"/>
                </a:lnTo>
                <a:lnTo>
                  <a:pt x="4707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B2994B38-01D1-170D-938C-7C81E123B8E3}"/>
              </a:ext>
            </a:extLst>
          </p:cNvPr>
          <p:cNvSpPr/>
          <p:nvPr/>
        </p:nvSpPr>
        <p:spPr>
          <a:xfrm flipH="1" flipV="1">
            <a:off x="-9525" y="5019775"/>
            <a:ext cx="1201641" cy="980976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1961951"/>
                </a:moveTo>
                <a:lnTo>
                  <a:pt x="0" y="1961951"/>
                </a:lnTo>
                <a:lnTo>
                  <a:pt x="0" y="0"/>
                </a:lnTo>
                <a:lnTo>
                  <a:pt x="2403281" y="0"/>
                </a:lnTo>
                <a:lnTo>
                  <a:pt x="2403281" y="196195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815B0296-E004-843C-78D2-DCBA70D8E213}"/>
              </a:ext>
            </a:extLst>
          </p:cNvPr>
          <p:cNvSpPr/>
          <p:nvPr/>
        </p:nvSpPr>
        <p:spPr>
          <a:xfrm flipH="1" flipV="1">
            <a:off x="-9525" y="5159356"/>
            <a:ext cx="1072853" cy="875838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1751676"/>
                </a:moveTo>
                <a:lnTo>
                  <a:pt x="0" y="1751676"/>
                </a:lnTo>
                <a:lnTo>
                  <a:pt x="0" y="0"/>
                </a:lnTo>
                <a:lnTo>
                  <a:pt x="2145705" y="0"/>
                </a:lnTo>
                <a:lnTo>
                  <a:pt x="2145705" y="17516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D9E7F1B-5F5D-9A2A-E9C3-CF24775F28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12126"/>
            <a:ext cx="254440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59ACEC-9747-E1DA-45B6-0F60C5F41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0600" y="1943100"/>
            <a:ext cx="1913296" cy="18998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9FE3A8C-E0A4-DBDB-E324-BA3EC8C12BCC}"/>
              </a:ext>
            </a:extLst>
          </p:cNvPr>
          <p:cNvSpPr/>
          <p:nvPr/>
        </p:nvSpPr>
        <p:spPr>
          <a:xfrm>
            <a:off x="4613455" y="4114800"/>
            <a:ext cx="89109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endParaRPr lang="fr-CH" sz="675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/>
            <a:r>
              <a:rPr lang="fr-CH" sz="675" b="1" dirty="0">
                <a:solidFill>
                  <a:prstClr val="black"/>
                </a:solidFill>
                <a:latin typeface="Calibri" panose="020F0502020204030204"/>
              </a:rPr>
              <a:t>Albanais	Portugais</a:t>
            </a:r>
          </a:p>
          <a:p>
            <a:pPr defTabSz="342900"/>
            <a:r>
              <a:rPr lang="fr-CH" sz="675" b="1" dirty="0">
                <a:solidFill>
                  <a:prstClr val="black"/>
                </a:solidFill>
                <a:latin typeface="Calibri" panose="020F0502020204030204"/>
              </a:rPr>
              <a:t>Allemand	Serbo-croate</a:t>
            </a:r>
          </a:p>
          <a:p>
            <a:pPr defTabSz="342900"/>
            <a:r>
              <a:rPr lang="fr-CH" sz="675" b="1" dirty="0">
                <a:solidFill>
                  <a:prstClr val="black"/>
                </a:solidFill>
                <a:latin typeface="Calibri" panose="020F0502020204030204"/>
              </a:rPr>
              <a:t>Anglais	Somali</a:t>
            </a:r>
          </a:p>
          <a:p>
            <a:pPr defTabSz="342900"/>
            <a:r>
              <a:rPr lang="fr-CH" sz="675" b="1" dirty="0">
                <a:solidFill>
                  <a:prstClr val="black"/>
                </a:solidFill>
                <a:latin typeface="Calibri" panose="020F0502020204030204"/>
              </a:rPr>
              <a:t>Arabe	Tamoul</a:t>
            </a:r>
          </a:p>
          <a:p>
            <a:pPr defTabSz="342900"/>
            <a:r>
              <a:rPr lang="fr-CH" sz="675" b="1" dirty="0">
                <a:solidFill>
                  <a:prstClr val="black"/>
                </a:solidFill>
                <a:latin typeface="Calibri" panose="020F0502020204030204"/>
              </a:rPr>
              <a:t>Dari	</a:t>
            </a:r>
            <a:r>
              <a:rPr lang="fr-CH" sz="675" b="1" dirty="0" err="1">
                <a:solidFill>
                  <a:prstClr val="black"/>
                </a:solidFill>
                <a:latin typeface="Calibri" panose="020F0502020204030204"/>
              </a:rPr>
              <a:t>Tigrina</a:t>
            </a:r>
            <a:endParaRPr lang="fr-CH" sz="675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/>
            <a:r>
              <a:rPr lang="fr-CH" sz="675" b="1" dirty="0">
                <a:solidFill>
                  <a:prstClr val="black"/>
                </a:solidFill>
                <a:latin typeface="Calibri" panose="020F0502020204030204"/>
              </a:rPr>
              <a:t>Espagnol	Turc</a:t>
            </a:r>
          </a:p>
          <a:p>
            <a:pPr defTabSz="342900"/>
            <a:r>
              <a:rPr lang="fr-CH" sz="675" b="1" dirty="0">
                <a:solidFill>
                  <a:prstClr val="black"/>
                </a:solidFill>
                <a:latin typeface="Calibri" panose="020F0502020204030204"/>
              </a:rPr>
              <a:t>Français	Ukrainien</a:t>
            </a:r>
          </a:p>
          <a:p>
            <a:pPr defTabSz="342900"/>
            <a:r>
              <a:rPr lang="fr-CH" sz="675" b="1" dirty="0">
                <a:solidFill>
                  <a:prstClr val="black"/>
                </a:solidFill>
                <a:latin typeface="Calibri" panose="020F0502020204030204"/>
              </a:rPr>
              <a:t>Italien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99CDAD07-DCCF-20F6-52E1-3BA316532A5E}"/>
              </a:ext>
            </a:extLst>
          </p:cNvPr>
          <p:cNvSpPr txBox="1"/>
          <p:nvPr/>
        </p:nvSpPr>
        <p:spPr>
          <a:xfrm>
            <a:off x="1192116" y="1240656"/>
            <a:ext cx="569527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n-US" sz="4200" dirty="0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Sites </a:t>
            </a:r>
            <a:r>
              <a:rPr lang="en-US" sz="4200" dirty="0" err="1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utiles</a:t>
            </a:r>
            <a:endParaRPr lang="en-US" sz="4200" dirty="0">
              <a:solidFill>
                <a:srgbClr val="1B1A17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</p:spTree>
    <p:extLst>
      <p:ext uri="{BB962C8B-B14F-4D97-AF65-F5344CB8AC3E}">
        <p14:creationId xmlns:p14="http://schemas.microsoft.com/office/powerpoint/2010/main" val="351973043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-9525" y="857250"/>
            <a:ext cx="1201641" cy="980976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4" name="Freeform 4"/>
          <p:cNvSpPr/>
          <p:nvPr/>
        </p:nvSpPr>
        <p:spPr>
          <a:xfrm flipH="1">
            <a:off x="-9525" y="857250"/>
            <a:ext cx="1072853" cy="875838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6" name="Freeform 6"/>
          <p:cNvSpPr/>
          <p:nvPr/>
        </p:nvSpPr>
        <p:spPr>
          <a:xfrm>
            <a:off x="7652920" y="5522368"/>
            <a:ext cx="1404207" cy="389166"/>
          </a:xfrm>
          <a:custGeom>
            <a:avLst/>
            <a:gdLst/>
            <a:ahLst/>
            <a:cxnLst/>
            <a:rect l="l" t="t" r="r" b="b"/>
            <a:pathLst>
              <a:path w="2808413" h="778332">
                <a:moveTo>
                  <a:pt x="0" y="0"/>
                </a:moveTo>
                <a:lnTo>
                  <a:pt x="2808412" y="0"/>
                </a:lnTo>
                <a:lnTo>
                  <a:pt x="2808412" y="778332"/>
                </a:lnTo>
                <a:lnTo>
                  <a:pt x="0" y="7783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7" name="Freeform 7"/>
          <p:cNvSpPr/>
          <p:nvPr/>
        </p:nvSpPr>
        <p:spPr>
          <a:xfrm>
            <a:off x="7254565" y="207549"/>
            <a:ext cx="2353999" cy="2057400"/>
          </a:xfrm>
          <a:custGeom>
            <a:avLst/>
            <a:gdLst/>
            <a:ahLst/>
            <a:cxnLst/>
            <a:rect l="l" t="t" r="r" b="b"/>
            <a:pathLst>
              <a:path w="4707997" h="4114800">
                <a:moveTo>
                  <a:pt x="0" y="0"/>
                </a:moveTo>
                <a:lnTo>
                  <a:pt x="4707996" y="0"/>
                </a:lnTo>
                <a:lnTo>
                  <a:pt x="4707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B2994B38-01D1-170D-938C-7C81E123B8E3}"/>
              </a:ext>
            </a:extLst>
          </p:cNvPr>
          <p:cNvSpPr/>
          <p:nvPr/>
        </p:nvSpPr>
        <p:spPr>
          <a:xfrm flipH="1" flipV="1">
            <a:off x="-9525" y="5019775"/>
            <a:ext cx="1201641" cy="980976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1961951"/>
                </a:moveTo>
                <a:lnTo>
                  <a:pt x="0" y="1961951"/>
                </a:lnTo>
                <a:lnTo>
                  <a:pt x="0" y="0"/>
                </a:lnTo>
                <a:lnTo>
                  <a:pt x="2403281" y="0"/>
                </a:lnTo>
                <a:lnTo>
                  <a:pt x="2403281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815B0296-E004-843C-78D2-DCBA70D8E213}"/>
              </a:ext>
            </a:extLst>
          </p:cNvPr>
          <p:cNvSpPr/>
          <p:nvPr/>
        </p:nvSpPr>
        <p:spPr>
          <a:xfrm flipH="1" flipV="1">
            <a:off x="-9525" y="5159356"/>
            <a:ext cx="1072853" cy="875838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1751676"/>
                </a:moveTo>
                <a:lnTo>
                  <a:pt x="0" y="1751676"/>
                </a:lnTo>
                <a:lnTo>
                  <a:pt x="0" y="0"/>
                </a:lnTo>
                <a:lnTo>
                  <a:pt x="2145705" y="0"/>
                </a:lnTo>
                <a:lnTo>
                  <a:pt x="2145705" y="175167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99CDAD07-DCCF-20F6-52E1-3BA316532A5E}"/>
              </a:ext>
            </a:extLst>
          </p:cNvPr>
          <p:cNvSpPr txBox="1"/>
          <p:nvPr/>
        </p:nvSpPr>
        <p:spPr>
          <a:xfrm>
            <a:off x="1192116" y="1240656"/>
            <a:ext cx="569527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n-US" sz="4200" dirty="0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Sites </a:t>
            </a:r>
            <a:r>
              <a:rPr lang="en-US" sz="4200" dirty="0" err="1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utiles</a:t>
            </a:r>
            <a:endParaRPr lang="en-US" sz="4200" dirty="0">
              <a:solidFill>
                <a:srgbClr val="1B1A17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23E86F1-352E-3DE2-AD93-3E21DA3CB32F}"/>
              </a:ext>
            </a:extLst>
          </p:cNvPr>
          <p:cNvSpPr txBox="1">
            <a:spLocks/>
          </p:cNvSpPr>
          <p:nvPr/>
        </p:nvSpPr>
        <p:spPr>
          <a:xfrm>
            <a:off x="2552700" y="2362200"/>
            <a:ext cx="4334690" cy="2924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000" dirty="0"/>
              <a:t>www.147.ch</a:t>
            </a:r>
          </a:p>
          <a:p>
            <a:pPr marL="0" indent="0" algn="ctr">
              <a:buNone/>
            </a:pPr>
            <a:r>
              <a:rPr lang="fr-CH" sz="2000" dirty="0"/>
              <a:t>www.ciao.ch</a:t>
            </a:r>
          </a:p>
          <a:p>
            <a:pPr marL="0" indent="0" algn="ctr">
              <a:buNone/>
            </a:pPr>
            <a:r>
              <a:rPr lang="fr-CH" sz="2000" dirty="0"/>
              <a:t>www.jeunesetmedias.ch</a:t>
            </a:r>
          </a:p>
          <a:p>
            <a:pPr marL="0" indent="0" algn="ctr">
              <a:buNone/>
            </a:pPr>
            <a:r>
              <a:rPr lang="fr-FR" sz="2000" dirty="0"/>
              <a:t>w</a:t>
            </a:r>
            <a:r>
              <a:rPr lang="fr-CH" sz="2000" dirty="0"/>
              <a:t>ww.bpa.ch</a:t>
            </a:r>
          </a:p>
          <a:p>
            <a:pPr marL="0" indent="0" algn="ctr">
              <a:buNone/>
            </a:pPr>
            <a:endParaRPr lang="fr-CH" sz="2000" dirty="0"/>
          </a:p>
          <a:p>
            <a:pPr marL="0" indent="0" algn="ctr">
              <a:buNone/>
            </a:pPr>
            <a:endParaRPr lang="fr-CH" sz="20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5B0CBD4-0CDC-56E4-9D17-C117B95F6E75}"/>
              </a:ext>
            </a:extLst>
          </p:cNvPr>
          <p:cNvGrpSpPr/>
          <p:nvPr/>
        </p:nvGrpSpPr>
        <p:grpSpPr>
          <a:xfrm>
            <a:off x="3165035" y="4267200"/>
            <a:ext cx="3110019" cy="669060"/>
            <a:chOff x="982684" y="1033716"/>
            <a:chExt cx="8227521" cy="18986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6" descr="Votrepolice.ch | Votre Police | votrepolice.ch">
              <a:extLst>
                <a:ext uri="{FF2B5EF4-FFF2-40B4-BE49-F238E27FC236}">
                  <a16:creationId xmlns:a16="http://schemas.microsoft.com/office/drawing/2014/main" id="{C05D2EC0-29E1-677E-65F8-9032D4142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684" y="1033716"/>
              <a:ext cx="6328863" cy="1898659"/>
            </a:xfrm>
            <a:prstGeom prst="rect">
              <a:avLst/>
            </a:prstGeom>
            <a:noFill/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100C4CF4-C473-CF19-6473-62CB8D83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547" y="1033716"/>
              <a:ext cx="1898658" cy="1898658"/>
            </a:xfrm>
            <a:prstGeom prst="rect">
              <a:avLst/>
            </a:prstGeom>
            <a:effectLst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2681391728"/>
      </p:ext>
    </p:extLst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3429000"/>
            <a:ext cx="4238926" cy="2828520"/>
          </a:xfrm>
          <a:custGeom>
            <a:avLst/>
            <a:gdLst/>
            <a:ahLst/>
            <a:cxnLst/>
            <a:rect l="l" t="t" r="r" b="b"/>
            <a:pathLst>
              <a:path w="8477852" h="5657039">
                <a:moveTo>
                  <a:pt x="8477852" y="5657039"/>
                </a:moveTo>
                <a:lnTo>
                  <a:pt x="0" y="5657039"/>
                </a:lnTo>
                <a:lnTo>
                  <a:pt x="0" y="0"/>
                </a:lnTo>
                <a:lnTo>
                  <a:pt x="8477852" y="0"/>
                </a:lnTo>
                <a:lnTo>
                  <a:pt x="8477852" y="56570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3" name="Freeform 3"/>
          <p:cNvSpPr/>
          <p:nvPr/>
        </p:nvSpPr>
        <p:spPr>
          <a:xfrm flipH="1">
            <a:off x="-9525" y="857250"/>
            <a:ext cx="1201641" cy="980976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4" name="Freeform 4"/>
          <p:cNvSpPr/>
          <p:nvPr/>
        </p:nvSpPr>
        <p:spPr>
          <a:xfrm flipH="1">
            <a:off x="-9525" y="857250"/>
            <a:ext cx="1072853" cy="875838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5" name="TextBox 5"/>
          <p:cNvSpPr txBox="1"/>
          <p:nvPr/>
        </p:nvSpPr>
        <p:spPr>
          <a:xfrm>
            <a:off x="1257300" y="2282293"/>
            <a:ext cx="6757837" cy="1877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8"/>
              </a:lnSpc>
            </a:pPr>
            <a:r>
              <a:rPr lang="en-US" sz="5219" dirty="0">
                <a:solidFill>
                  <a:srgbClr val="1B1A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Merci</a:t>
            </a:r>
          </a:p>
          <a:p>
            <a:pPr algn="ctr">
              <a:lnSpc>
                <a:spcPts val="4958"/>
              </a:lnSpc>
            </a:pPr>
            <a:r>
              <a:rPr lang="en-US" sz="5219" dirty="0">
                <a:solidFill>
                  <a:srgbClr val="1B1A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 </a:t>
            </a:r>
            <a:r>
              <a:rPr lang="en-US" sz="5219" dirty="0" err="1">
                <a:solidFill>
                  <a:srgbClr val="1B1A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votre</a:t>
            </a:r>
            <a:r>
              <a:rPr lang="en-US" sz="5219" dirty="0">
                <a:solidFill>
                  <a:srgbClr val="1B1A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attention </a:t>
            </a:r>
          </a:p>
          <a:p>
            <a:pPr algn="r">
              <a:lnSpc>
                <a:spcPts val="4578"/>
              </a:lnSpc>
            </a:pPr>
            <a:endParaRPr lang="en-US" sz="5219" dirty="0">
              <a:solidFill>
                <a:srgbClr val="1B1A17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652920" y="5522368"/>
            <a:ext cx="1404207" cy="389166"/>
          </a:xfrm>
          <a:custGeom>
            <a:avLst/>
            <a:gdLst/>
            <a:ahLst/>
            <a:cxnLst/>
            <a:rect l="l" t="t" r="r" b="b"/>
            <a:pathLst>
              <a:path w="2808413" h="778332">
                <a:moveTo>
                  <a:pt x="0" y="0"/>
                </a:moveTo>
                <a:lnTo>
                  <a:pt x="2808412" y="0"/>
                </a:lnTo>
                <a:lnTo>
                  <a:pt x="2808412" y="778332"/>
                </a:lnTo>
                <a:lnTo>
                  <a:pt x="0" y="7783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7" name="Freeform 7"/>
          <p:cNvSpPr/>
          <p:nvPr/>
        </p:nvSpPr>
        <p:spPr>
          <a:xfrm>
            <a:off x="7254565" y="207549"/>
            <a:ext cx="2353999" cy="2057400"/>
          </a:xfrm>
          <a:custGeom>
            <a:avLst/>
            <a:gdLst/>
            <a:ahLst/>
            <a:cxnLst/>
            <a:rect l="l" t="t" r="r" b="b"/>
            <a:pathLst>
              <a:path w="4707997" h="4114800">
                <a:moveTo>
                  <a:pt x="0" y="0"/>
                </a:moveTo>
                <a:lnTo>
                  <a:pt x="4707996" y="0"/>
                </a:lnTo>
                <a:lnTo>
                  <a:pt x="4707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</p:spTree>
    <p:extLst>
      <p:ext uri="{BB962C8B-B14F-4D97-AF65-F5344CB8AC3E}">
        <p14:creationId xmlns:p14="http://schemas.microsoft.com/office/powerpoint/2010/main" val="2566899774"/>
      </p:ext>
    </p:extLst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071562"/>
            <a:ext cx="7772400" cy="364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Quart-parents du Conseil </a:t>
            </a:r>
            <a:r>
              <a:rPr lang="en-US" sz="4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d’établissement</a:t>
            </a:r>
            <a:br>
              <a:rPr lang="en-US" sz="4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n-US" sz="4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personnes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Rôle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Quart-Parents</a:t>
            </a:r>
            <a:endParaRPr dirty="0"/>
          </a:p>
        </p:txBody>
      </p:sp>
      <p:sp>
        <p:nvSpPr>
          <p:cNvPr id="100" name="Google Shape;100;p3"/>
          <p:cNvSpPr txBox="1">
            <a:spLocks noGrp="1"/>
          </p:cNvSpPr>
          <p:nvPr>
            <p:ph idx="1"/>
          </p:nvPr>
        </p:nvSpPr>
        <p:spPr>
          <a:xfrm>
            <a:off x="683568" y="1600200"/>
            <a:ext cx="8003232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Participe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l’insertion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établissements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scolaires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dans la vie locale.</a:t>
            </a:r>
            <a:endParaRPr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Appuie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l’ensemble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acteurs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établissements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scolaires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notamment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dans le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domaine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éducatif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matière de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prévention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Permet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l’échange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d’informations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et de propositions entre les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établissements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et les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autorités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locales, la population et les parents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d’élèves</a:t>
            </a:r>
            <a:endParaRPr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</p:txBody>
      </p:sp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42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Comment les </a:t>
            </a:r>
            <a:r>
              <a:rPr lang="en-US" sz="4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contacter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19" name="Google Shape;119;p5"/>
          <p:cNvSpPr txBox="1">
            <a:spLocks noGrp="1"/>
          </p:cNvSpPr>
          <p:nvPr>
            <p:ph idx="1"/>
          </p:nvPr>
        </p:nvSpPr>
        <p:spPr>
          <a:xfrm>
            <a:off x="1175657" y="1051561"/>
            <a:ext cx="779852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b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CH" sz="3200" i="0" u="none" strike="noStrike" cap="none" dirty="0">
                <a:solidFill>
                  <a:srgbClr val="002060"/>
                </a:solidFill>
                <a:hlinkClick r:id="rId3"/>
              </a:rPr>
              <a:t>cetv.parents@vevey.ch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endParaRPr sz="3200" i="0" u="none" strike="noStrike" cap="none"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Sur le site vevey.ch 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endParaRPr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CH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https://www.vevey.ch/vivre-vevey/enfance-et-ecoles/conseil-detablissement-de-vevey</a:t>
            </a:r>
            <a:r>
              <a:rPr lang="fr-CH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facebook.com/Vevey-Quart-Parents</a:t>
            </a:r>
            <a:endParaRPr dirty="0">
              <a:solidFill>
                <a:srgbClr val="002060"/>
              </a:solidFill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Ordre du jour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9685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1438" lvl="1" indent="0">
              <a:buNone/>
            </a:pPr>
            <a:r>
              <a:rPr lang="fr-CH" sz="2800" b="1" dirty="0">
                <a:solidFill>
                  <a:srgbClr val="002060"/>
                </a:solidFill>
              </a:rPr>
              <a:t>	1</a:t>
            </a:r>
            <a:r>
              <a:rPr lang="fr-CH" sz="2800" b="1" baseline="30000" dirty="0">
                <a:solidFill>
                  <a:srgbClr val="002060"/>
                </a:solidFill>
              </a:rPr>
              <a:t>ère</a:t>
            </a:r>
            <a:r>
              <a:rPr lang="fr-CH" sz="2800" b="1" dirty="0">
                <a:solidFill>
                  <a:srgbClr val="002060"/>
                </a:solidFill>
              </a:rPr>
              <a:t> partie –</a:t>
            </a:r>
            <a:r>
              <a:rPr lang="fr-CH" sz="2800" dirty="0">
                <a:solidFill>
                  <a:srgbClr val="002060"/>
                </a:solidFill>
              </a:rPr>
              <a:t> Présentation des partenaires de 	l’école</a:t>
            </a:r>
          </a:p>
          <a:p>
            <a:pPr marL="985838" lvl="2" indent="-457200"/>
            <a:r>
              <a:rPr lang="fr-CH" sz="2600" b="1" dirty="0">
                <a:solidFill>
                  <a:srgbClr val="002060"/>
                </a:solidFill>
              </a:rPr>
              <a:t>Police Riviera : Mme S. Da Silva Barros</a:t>
            </a:r>
          </a:p>
          <a:p>
            <a:pPr marL="985838" lvl="2" indent="-457200"/>
            <a:r>
              <a:rPr lang="fr-CH" sz="2600" b="1" dirty="0">
                <a:solidFill>
                  <a:srgbClr val="002060"/>
                </a:solidFill>
              </a:rPr>
              <a:t>Quart-parents </a:t>
            </a:r>
          </a:p>
          <a:p>
            <a:pPr marL="985838" lvl="2" indent="-457200"/>
            <a:r>
              <a:rPr lang="fr-CH" sz="2600" b="1" dirty="0">
                <a:solidFill>
                  <a:srgbClr val="002060"/>
                </a:solidFill>
              </a:rPr>
              <a:t>Conseillères école-famille </a:t>
            </a:r>
          </a:p>
          <a:p>
            <a:pPr marL="985838" lvl="2" indent="-457200"/>
            <a:r>
              <a:rPr lang="fr-CH" sz="2600" b="1" dirty="0">
                <a:solidFill>
                  <a:srgbClr val="002060"/>
                </a:solidFill>
              </a:rPr>
              <a:t>PPLS </a:t>
            </a:r>
          </a:p>
          <a:p>
            <a:pPr marL="985838" lvl="2" indent="-457200"/>
            <a:r>
              <a:rPr lang="fr-CH" sz="2600" b="1" dirty="0">
                <a:solidFill>
                  <a:srgbClr val="002060"/>
                </a:solidFill>
              </a:rPr>
              <a:t>Médecin scolaire (santé) </a:t>
            </a:r>
          </a:p>
          <a:p>
            <a:pPr marL="985838" lvl="2" indent="-457200"/>
            <a:endParaRPr lang="fr-CH" sz="2600" b="1" dirty="0">
              <a:solidFill>
                <a:srgbClr val="002060"/>
              </a:solidFill>
            </a:endParaRPr>
          </a:p>
          <a:p>
            <a:pPr marL="528638" lvl="2" indent="0">
              <a:buNone/>
            </a:pPr>
            <a:r>
              <a:rPr lang="fr-CH" sz="2800" b="1" dirty="0">
                <a:solidFill>
                  <a:srgbClr val="002060"/>
                </a:solidFill>
              </a:rPr>
              <a:t>2</a:t>
            </a:r>
            <a:r>
              <a:rPr lang="fr-CH" sz="2800" b="1" baseline="30000" dirty="0">
                <a:solidFill>
                  <a:srgbClr val="002060"/>
                </a:solidFill>
              </a:rPr>
              <a:t>ème</a:t>
            </a:r>
            <a:r>
              <a:rPr lang="fr-CH" sz="2800" b="1" dirty="0">
                <a:solidFill>
                  <a:srgbClr val="002060"/>
                </a:solidFill>
              </a:rPr>
              <a:t> partie – </a:t>
            </a:r>
            <a:r>
              <a:rPr lang="fr-CH" sz="2800" dirty="0">
                <a:solidFill>
                  <a:srgbClr val="002060"/>
                </a:solidFill>
              </a:rPr>
              <a:t>Généralités sur l’établissement et la 7P</a:t>
            </a:r>
          </a:p>
          <a:p>
            <a:pPr marL="96838" lvl="1" indent="-25400">
              <a:buNone/>
            </a:pPr>
            <a:r>
              <a:rPr lang="fr-CH" sz="2000" dirty="0"/>
              <a:t>                </a:t>
            </a:r>
            <a:endParaRPr lang="fr-CH" sz="1000" dirty="0"/>
          </a:p>
          <a:p>
            <a:pPr marL="96838" lvl="1" indent="-25400">
              <a:buNone/>
            </a:pPr>
            <a:endParaRPr lang="fr-CH" sz="1000" dirty="0"/>
          </a:p>
          <a:p>
            <a:pPr marL="96838" lvl="1" indent="-25400">
              <a:buNone/>
            </a:pPr>
            <a:endParaRPr lang="fr-CH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4800" dirty="0">
                <a:solidFill>
                  <a:srgbClr val="00B0F0"/>
                </a:solidFill>
              </a:rPr>
              <a:t>Conseillères école-famille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30085"/>
          </a:xfrm>
          <a:solidFill>
            <a:schemeClr val="accent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342900" lvl="1" indent="-342900" algn="ctr">
              <a:buNone/>
            </a:pPr>
            <a:r>
              <a:rPr lang="fr-CH" sz="3600" dirty="0">
                <a:solidFill>
                  <a:srgbClr val="002060"/>
                </a:solidFill>
              </a:rPr>
              <a:t>Mmes Dubois et Grisoni Procacci</a:t>
            </a:r>
          </a:p>
          <a:p>
            <a:pPr marL="342900" lvl="1" indent="-342900">
              <a:buNone/>
            </a:pPr>
            <a:endParaRPr lang="fr-CH" sz="4400" dirty="0"/>
          </a:p>
        </p:txBody>
      </p:sp>
      <p:pic>
        <p:nvPicPr>
          <p:cNvPr id="5" name="Image 4" descr="Une image contenant texte, Police, capture d’écran, algèbre&#10;&#10;Description générée automatiquement">
            <a:extLst>
              <a:ext uri="{FF2B5EF4-FFF2-40B4-BE49-F238E27FC236}">
                <a16:creationId xmlns:a16="http://schemas.microsoft.com/office/drawing/2014/main" id="{04A84354-D86B-AA76-A71B-0238DB183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01" y="3305380"/>
            <a:ext cx="7437270" cy="1749946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Médical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3049437"/>
          </a:xfrm>
          <a:solidFill>
            <a:schemeClr val="accent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342900" lvl="1" indent="-342900">
              <a:buNone/>
            </a:pPr>
            <a:r>
              <a:rPr lang="fr-CH" sz="4400" dirty="0"/>
              <a:t>Dre </a:t>
            </a:r>
            <a:r>
              <a:rPr lang="fr-CH" sz="4400" dirty="0" err="1"/>
              <a:t>Popea</a:t>
            </a:r>
            <a:r>
              <a:rPr lang="fr-CH" sz="4400" dirty="0"/>
              <a:t>, </a:t>
            </a:r>
            <a:r>
              <a:rPr lang="fr-CH" sz="4000" dirty="0"/>
              <a:t>médecin scolaire</a:t>
            </a:r>
          </a:p>
          <a:p>
            <a:pPr marL="342900" lvl="1" indent="-342900">
              <a:buNone/>
            </a:pPr>
            <a:endParaRPr lang="fr-CH" sz="4000" dirty="0"/>
          </a:p>
          <a:p>
            <a:pPr marL="342900" lvl="1" indent="-342900">
              <a:buNone/>
            </a:pPr>
            <a:r>
              <a:rPr lang="fr-CH" sz="4000" dirty="0"/>
              <a:t>Mme Constantin, infirmière scolaire</a:t>
            </a:r>
            <a:endParaRPr lang="fr-CH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7746"/>
      </p:ext>
    </p:extLst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8888" y="419450"/>
            <a:ext cx="7427912" cy="1180751"/>
          </a:xfrm>
        </p:spPr>
        <p:txBody>
          <a:bodyPr/>
          <a:lstStyle/>
          <a:p>
            <a:r>
              <a:rPr lang="fr-CH" sz="4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Médical</a:t>
            </a:r>
            <a:r>
              <a:rPr lang="fr-CH" sz="4400" dirty="0"/>
              <a:t>Infirmière :</a:t>
            </a:r>
            <a:r>
              <a:rPr lang="fr-CH" sz="2400" dirty="0"/>
              <a:t> </a:t>
            </a:r>
            <a:br>
              <a:rPr lang="fr-CH" sz="2400" dirty="0"/>
            </a:br>
            <a:endParaRPr lang="fr-CH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8886" y="1400961"/>
            <a:ext cx="7427913" cy="5037589"/>
          </a:xfrm>
          <a:solidFill>
            <a:schemeClr val="accent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571500" lvl="1" indent="-571500"/>
            <a:r>
              <a:rPr lang="fr-CH" sz="4400" dirty="0"/>
              <a:t>Vaccination </a:t>
            </a:r>
          </a:p>
          <a:p>
            <a:pPr marL="571500" lvl="1" indent="-571500"/>
            <a:r>
              <a:rPr lang="fr-CH" sz="4400" dirty="0"/>
              <a:t>Préventions </a:t>
            </a:r>
          </a:p>
          <a:p>
            <a:pPr marL="571500" lvl="1" indent="-571500"/>
            <a:r>
              <a:rPr lang="fr-CH" sz="4400" dirty="0"/>
              <a:t>Conseils </a:t>
            </a:r>
          </a:p>
          <a:p>
            <a:pPr marL="571500" lvl="1" indent="-571500"/>
            <a:r>
              <a:rPr lang="fr-CH" sz="4400" dirty="0"/>
              <a:t>Intervention lors de blessures</a:t>
            </a:r>
          </a:p>
          <a:p>
            <a:pPr marL="571500" lvl="1" indent="-571500"/>
            <a:r>
              <a:rPr lang="fr-CH" sz="4400" dirty="0"/>
              <a:t>Bureau : Ancien Collège</a:t>
            </a:r>
          </a:p>
          <a:p>
            <a:pPr marL="342900" lvl="1" indent="-342900">
              <a:buNone/>
            </a:pPr>
            <a:endParaRPr lang="fr-CH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63891"/>
      </p:ext>
    </p:extLst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3"/>
          <p:cNvSpPr>
            <a:spLocks noGrp="1"/>
          </p:cNvSpPr>
          <p:nvPr>
            <p:ph type="ctrTitle"/>
          </p:nvPr>
        </p:nvSpPr>
        <p:spPr>
          <a:xfrm>
            <a:off x="1277634" y="944427"/>
            <a:ext cx="6588732" cy="620543"/>
          </a:xfrm>
        </p:spPr>
        <p:txBody>
          <a:bodyPr/>
          <a:lstStyle/>
          <a:p>
            <a:pPr algn="ctr"/>
            <a:r>
              <a:rPr lang="fr-CH" altLang="fr-FR" sz="1350" dirty="0"/>
              <a:t>Exemple de prestations infirmières</a:t>
            </a:r>
            <a:br>
              <a:rPr lang="fr-CH" altLang="fr-FR" sz="1350" dirty="0"/>
            </a:br>
            <a:r>
              <a:rPr lang="fr-CH" altLang="fr-FR" sz="1350" dirty="0"/>
              <a:t>pour </a:t>
            </a:r>
            <a:r>
              <a:rPr lang="fr-CH" altLang="fr-FR" sz="1350" dirty="0" err="1"/>
              <a:t>un.e</a:t>
            </a:r>
            <a:r>
              <a:rPr lang="fr-CH" altLang="fr-FR" sz="1350" dirty="0"/>
              <a:t> élève sur 20 ans        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sz="1350" dirty="0"/>
          </a:p>
        </p:txBody>
      </p:sp>
      <p:sp>
        <p:nvSpPr>
          <p:cNvPr id="3" name="Flèche droite 2"/>
          <p:cNvSpPr/>
          <p:nvPr/>
        </p:nvSpPr>
        <p:spPr bwMode="auto">
          <a:xfrm>
            <a:off x="1242577" y="3082991"/>
            <a:ext cx="6519752" cy="3668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CH" sz="75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1734338" y="3204040"/>
            <a:ext cx="0" cy="2009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 bwMode="auto">
          <a:xfrm>
            <a:off x="4146955" y="3204040"/>
            <a:ext cx="0" cy="2009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 bwMode="auto">
          <a:xfrm>
            <a:off x="5328084" y="3204041"/>
            <a:ext cx="0" cy="21028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 bwMode="auto">
          <a:xfrm>
            <a:off x="7110282" y="3204040"/>
            <a:ext cx="0" cy="20828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487398" y="3412322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4-5 ans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805893" y="3441643"/>
            <a:ext cx="5400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25 ans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757951" y="3440666"/>
            <a:ext cx="700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12-13 ans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086461" y="3433904"/>
            <a:ext cx="752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16-17 ans</a:t>
            </a:r>
          </a:p>
        </p:txBody>
      </p:sp>
      <p:sp>
        <p:nvSpPr>
          <p:cNvPr id="10" name="Parchemin vertical 9"/>
          <p:cNvSpPr/>
          <p:nvPr/>
        </p:nvSpPr>
        <p:spPr bwMode="auto">
          <a:xfrm>
            <a:off x="1567381" y="1882543"/>
            <a:ext cx="643436" cy="225743"/>
          </a:xfrm>
          <a:prstGeom prst="vertic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CH" sz="75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13" name="Parchemin vertical 12"/>
          <p:cNvSpPr/>
          <p:nvPr/>
        </p:nvSpPr>
        <p:spPr bwMode="auto">
          <a:xfrm>
            <a:off x="1143000" y="2469732"/>
            <a:ext cx="715757" cy="366832"/>
          </a:xfrm>
          <a:prstGeom prst="verticalScroll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750" dirty="0">
                <a:solidFill>
                  <a:schemeClr val="tx2"/>
                </a:solidFill>
                <a:latin typeface="Arial" pitchFamily="34" charset="0"/>
                <a:ea typeface="ＭＳ Ｐゴシック" pitchFamily="-80" charset="-128"/>
              </a:rPr>
              <a:t>Bilan </a:t>
            </a:r>
            <a:r>
              <a:rPr lang="fr-CH" sz="750" dirty="0" err="1">
                <a:solidFill>
                  <a:schemeClr val="tx2"/>
                </a:solidFill>
                <a:latin typeface="Arial" pitchFamily="34" charset="0"/>
                <a:ea typeface="ＭＳ Ｐゴシック" pitchFamily="-80" charset="-128"/>
              </a:rPr>
              <a:t>pré-scolaire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19" name="Légende sans bordure 1 18"/>
          <p:cNvSpPr/>
          <p:nvPr/>
        </p:nvSpPr>
        <p:spPr bwMode="auto">
          <a:xfrm>
            <a:off x="2951820" y="2974298"/>
            <a:ext cx="685800" cy="184666"/>
          </a:xfrm>
          <a:prstGeom prst="callout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CH" sz="75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47" name="Légende encadrée 2 46"/>
          <p:cNvSpPr/>
          <p:nvPr/>
        </p:nvSpPr>
        <p:spPr bwMode="auto">
          <a:xfrm>
            <a:off x="2004691" y="1853878"/>
            <a:ext cx="931046" cy="4847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9843"/>
              <a:gd name="adj6" fmla="val -17203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Entretien infirmier 1P2P parents enfants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48" name="Légende encadrée 2 47"/>
          <p:cNvSpPr/>
          <p:nvPr/>
        </p:nvSpPr>
        <p:spPr bwMode="auto">
          <a:xfrm>
            <a:off x="5490644" y="1592797"/>
            <a:ext cx="931046" cy="4847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6685"/>
              <a:gd name="adj6" fmla="val -14572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Rencontre avec les élèves de 1</a:t>
            </a:r>
            <a:r>
              <a:rPr lang="fr-CH" sz="900" baseline="30000" dirty="0">
                <a:latin typeface="Arial" pitchFamily="34" charset="0"/>
              </a:rPr>
              <a:t>ère</a:t>
            </a:r>
            <a:r>
              <a:rPr lang="fr-CH" sz="900" dirty="0">
                <a:latin typeface="Arial" pitchFamily="34" charset="0"/>
              </a:rPr>
              <a:t> année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49" name="Légende encadrée 2 48"/>
          <p:cNvSpPr/>
          <p:nvPr/>
        </p:nvSpPr>
        <p:spPr bwMode="auto">
          <a:xfrm>
            <a:off x="4397038" y="3825582"/>
            <a:ext cx="931046" cy="2077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3513"/>
              <a:gd name="adj6" fmla="val -16267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Diabète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50" name="Légende encadrée 2 49"/>
          <p:cNvSpPr/>
          <p:nvPr/>
        </p:nvSpPr>
        <p:spPr bwMode="auto">
          <a:xfrm>
            <a:off x="3154101" y="2283116"/>
            <a:ext cx="701584" cy="3462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7025"/>
              <a:gd name="adj6" fmla="val -18289"/>
            </a:avLst>
          </a:prstGeom>
          <a:solidFill>
            <a:srgbClr val="F6D0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MPP groupe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51" name="Légende encadrée 2 50"/>
          <p:cNvSpPr/>
          <p:nvPr/>
        </p:nvSpPr>
        <p:spPr bwMode="auto">
          <a:xfrm>
            <a:off x="2196231" y="2644679"/>
            <a:ext cx="701584" cy="3462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4401"/>
              <a:gd name="adj6" fmla="val -1503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1ers secours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52" name="Légende encadrée 2 51"/>
          <p:cNvSpPr/>
          <p:nvPr/>
        </p:nvSpPr>
        <p:spPr bwMode="auto">
          <a:xfrm>
            <a:off x="4391384" y="2536928"/>
            <a:ext cx="833777" cy="4847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6953"/>
              <a:gd name="adj6" fmla="val -16989"/>
            </a:avLst>
          </a:prstGeom>
          <a:pattFill prst="pct10">
            <a:fgClr>
              <a:srgbClr val="FFC0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b="1" dirty="0">
                <a:solidFill>
                  <a:srgbClr val="0070C0"/>
                </a:solidFill>
                <a:latin typeface="Arial" pitchFamily="34" charset="0"/>
              </a:rPr>
              <a:t>Elaboration BSP éducation </a:t>
            </a:r>
            <a:endParaRPr lang="fr-CH" sz="75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53" name="Légende encadrée 2 52"/>
          <p:cNvSpPr/>
          <p:nvPr/>
        </p:nvSpPr>
        <p:spPr bwMode="auto">
          <a:xfrm>
            <a:off x="3317608" y="2724411"/>
            <a:ext cx="640025" cy="3462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4401"/>
              <a:gd name="adj6" fmla="val -1503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CH" sz="900" dirty="0">
                <a:latin typeface="Arial" pitchFamily="34" charset="0"/>
              </a:rPr>
              <a:t>Entretien infirmier</a:t>
            </a:r>
          </a:p>
        </p:txBody>
      </p:sp>
      <p:sp>
        <p:nvSpPr>
          <p:cNvPr id="57" name="Légende encadrée 2 56"/>
          <p:cNvSpPr/>
          <p:nvPr/>
        </p:nvSpPr>
        <p:spPr bwMode="auto">
          <a:xfrm>
            <a:off x="5672116" y="2726923"/>
            <a:ext cx="640025" cy="3462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3929"/>
              <a:gd name="adj6" fmla="val -18328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Entretien infirmier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58" name="Légende encadrée 2 57"/>
          <p:cNvSpPr/>
          <p:nvPr/>
        </p:nvSpPr>
        <p:spPr bwMode="auto">
          <a:xfrm>
            <a:off x="5652121" y="2186863"/>
            <a:ext cx="899291" cy="4847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1761"/>
              <a:gd name="adj6" fmla="val -17381"/>
            </a:avLst>
          </a:prstGeom>
          <a:solidFill>
            <a:srgbClr val="F6D0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Intégration discussion en classe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59" name="Légende encadrée 2 58"/>
          <p:cNvSpPr/>
          <p:nvPr/>
        </p:nvSpPr>
        <p:spPr bwMode="auto">
          <a:xfrm>
            <a:off x="6732241" y="4326594"/>
            <a:ext cx="1026115" cy="3462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0950"/>
              <a:gd name="adj6" fmla="val -16060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Décès camarade de classe 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61" name="Légende encadrée 2 60"/>
          <p:cNvSpPr/>
          <p:nvPr/>
        </p:nvSpPr>
        <p:spPr bwMode="auto">
          <a:xfrm>
            <a:off x="6740287" y="2742652"/>
            <a:ext cx="640025" cy="3462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3204"/>
              <a:gd name="adj6" fmla="val -1656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Entretien infirmier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63" name="Légende encadrée 2 62"/>
          <p:cNvSpPr/>
          <p:nvPr/>
        </p:nvSpPr>
        <p:spPr bwMode="auto">
          <a:xfrm>
            <a:off x="6766608" y="2239663"/>
            <a:ext cx="1099758" cy="4847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2772"/>
              <a:gd name="adj6" fmla="val -17645"/>
            </a:avLst>
          </a:prstGeom>
          <a:solidFill>
            <a:srgbClr val="F6D0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Soutien et accompagnement en classe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345343" y="5103187"/>
            <a:ext cx="1467409" cy="415498"/>
          </a:xfrm>
          <a:prstGeom prst="rect">
            <a:avLst/>
          </a:prstGeom>
          <a:solidFill>
            <a:srgbClr val="F6D0F5"/>
          </a:solidFill>
          <a:ln>
            <a:solidFill>
              <a:schemeClr val="tx2"/>
            </a:solidFill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750" b="1" dirty="0">
                <a:solidFill>
                  <a:srgbClr val="00B050"/>
                </a:solidFill>
                <a:latin typeface="Arial" pitchFamily="34" charset="0"/>
                <a:ea typeface="ＭＳ Ｐゴシック" pitchFamily="-80" charset="-128"/>
              </a:rPr>
              <a:t>Interdisciplinarité</a:t>
            </a:r>
            <a:r>
              <a:rPr lang="fr-CH" sz="750" dirty="0">
                <a:solidFill>
                  <a:schemeClr val="tx2"/>
                </a:solidFill>
                <a:latin typeface="Arial" pitchFamily="34" charset="0"/>
                <a:ea typeface="ＭＳ Ｐゴシック" pitchFamily="-80" charset="-128"/>
              </a:rPr>
              <a:t> et coordination avec le réseau interne ou externe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4756941" y="5103187"/>
            <a:ext cx="1467409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750" dirty="0">
                <a:solidFill>
                  <a:schemeClr val="tx2"/>
                </a:solidFill>
                <a:latin typeface="Arial" pitchFamily="34" charset="0"/>
                <a:ea typeface="ＭＳ Ｐゴシック" pitchFamily="-80" charset="-128"/>
              </a:rPr>
              <a:t>Prestations spécifiques infirmières parfois lien avec le réseau interne ou externe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1705342" y="5113703"/>
            <a:ext cx="1492487" cy="2077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2"/>
            </a:solidFill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Expériences de santé       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80" y="947233"/>
            <a:ext cx="713759" cy="713759"/>
          </a:xfrm>
          <a:prstGeom prst="rect">
            <a:avLst/>
          </a:prstGeom>
        </p:spPr>
      </p:pic>
      <p:sp>
        <p:nvSpPr>
          <p:cNvPr id="37" name="Légende encadrée 2 36"/>
          <p:cNvSpPr/>
          <p:nvPr/>
        </p:nvSpPr>
        <p:spPr bwMode="auto">
          <a:xfrm>
            <a:off x="2064037" y="2378162"/>
            <a:ext cx="1070132" cy="2077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79052"/>
              <a:gd name="adj6" fmla="val -15532"/>
            </a:avLst>
          </a:prstGeom>
          <a:pattFill prst="pct10">
            <a:fgClr>
              <a:srgbClr val="FFC0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b="1" dirty="0">
                <a:solidFill>
                  <a:srgbClr val="0070C0"/>
                </a:solidFill>
                <a:latin typeface="Arial" pitchFamily="34" charset="0"/>
              </a:rPr>
              <a:t>Vaccinations 3P</a:t>
            </a:r>
            <a:endParaRPr lang="fr-CH" sz="75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30379" y="1699871"/>
            <a:ext cx="90501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CH" sz="75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46" name="Légende encadrée 2 45"/>
          <p:cNvSpPr/>
          <p:nvPr/>
        </p:nvSpPr>
        <p:spPr bwMode="auto">
          <a:xfrm>
            <a:off x="3204347" y="4037614"/>
            <a:ext cx="931046" cy="2077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52038"/>
              <a:gd name="adj6" fmla="val -18022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harcèlement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7" name="Légende encadrée 2 6"/>
          <p:cNvSpPr/>
          <p:nvPr/>
        </p:nvSpPr>
        <p:spPr bwMode="auto">
          <a:xfrm>
            <a:off x="3204349" y="1853878"/>
            <a:ext cx="904006" cy="1846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58753"/>
              <a:gd name="adj6" fmla="val -14155"/>
            </a:avLst>
          </a:prstGeom>
          <a:solidFill>
            <a:srgbClr val="FFFF00"/>
          </a:solidFill>
          <a:ln w="38100">
            <a:solidFill>
              <a:srgbClr val="FF0000"/>
            </a:solidFill>
            <a:prstDash val="sysDot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750" dirty="0">
                <a:solidFill>
                  <a:schemeClr val="tx2"/>
                </a:solidFill>
                <a:latin typeface="Arial" pitchFamily="34" charset="0"/>
                <a:ea typeface="ＭＳ Ｐゴシック" pitchFamily="-80" charset="-128"/>
              </a:rPr>
              <a:t>Rencontre 7°</a:t>
            </a:r>
          </a:p>
        </p:txBody>
      </p:sp>
      <p:cxnSp>
        <p:nvCxnSpPr>
          <p:cNvPr id="9" name="Connecteur droit 8"/>
          <p:cNvCxnSpPr/>
          <p:nvPr/>
        </p:nvCxnSpPr>
        <p:spPr bwMode="auto">
          <a:xfrm flipV="1">
            <a:off x="3134169" y="3116631"/>
            <a:ext cx="25294" cy="4823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Légende encadrée 2 19"/>
          <p:cNvSpPr/>
          <p:nvPr/>
        </p:nvSpPr>
        <p:spPr bwMode="auto">
          <a:xfrm>
            <a:off x="2236798" y="3735151"/>
            <a:ext cx="931046" cy="207749"/>
          </a:xfrm>
          <a:prstGeom prst="borderCallout2">
            <a:avLst>
              <a:gd name="adj1" fmla="val 14820"/>
              <a:gd name="adj2" fmla="val -2195"/>
              <a:gd name="adj3" fmla="val 18750"/>
              <a:gd name="adj4" fmla="val -16667"/>
              <a:gd name="adj5" fmla="val -239643"/>
              <a:gd name="adj6" fmla="val -18021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Accident 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55" name="Légende encadrée 2 54"/>
          <p:cNvSpPr/>
          <p:nvPr/>
        </p:nvSpPr>
        <p:spPr bwMode="auto">
          <a:xfrm>
            <a:off x="5639176" y="4023774"/>
            <a:ext cx="931046" cy="2077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57016"/>
              <a:gd name="adj6" fmla="val -15449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Transgenre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7176" name="Légende encadrée 2 7175"/>
          <p:cNvSpPr/>
          <p:nvPr/>
        </p:nvSpPr>
        <p:spPr bwMode="auto">
          <a:xfrm>
            <a:off x="4295970" y="2125361"/>
            <a:ext cx="978108" cy="1846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2652"/>
              <a:gd name="adj6" fmla="val -15860"/>
            </a:avLst>
          </a:prstGeom>
          <a:pattFill prst="pct10">
            <a:fgClr>
              <a:srgbClr val="FFC000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750" b="1" dirty="0">
                <a:solidFill>
                  <a:srgbClr val="0070C0"/>
                </a:solidFill>
                <a:latin typeface="Arial" pitchFamily="34" charset="0"/>
                <a:ea typeface="ＭＳ Ｐゴシック" pitchFamily="-80" charset="-128"/>
              </a:rPr>
              <a:t>Vaccinations 9S</a:t>
            </a:r>
          </a:p>
        </p:txBody>
      </p:sp>
      <p:sp>
        <p:nvSpPr>
          <p:cNvPr id="7177" name="Rectangle 7176"/>
          <p:cNvSpPr/>
          <p:nvPr/>
        </p:nvSpPr>
        <p:spPr bwMode="auto">
          <a:xfrm>
            <a:off x="3317609" y="5103186"/>
            <a:ext cx="1184845" cy="323165"/>
          </a:xfrm>
          <a:prstGeom prst="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b="1" dirty="0">
                <a:solidFill>
                  <a:srgbClr val="0070C0"/>
                </a:solidFill>
                <a:latin typeface="Arial" pitchFamily="34" charset="0"/>
              </a:rPr>
              <a:t>P</a:t>
            </a:r>
            <a:r>
              <a:rPr lang="fr-CH" sz="750" b="1" dirty="0">
                <a:solidFill>
                  <a:srgbClr val="0070C0"/>
                </a:solidFill>
                <a:latin typeface="Arial" pitchFamily="34" charset="0"/>
              </a:rPr>
              <a:t>restations médico-infirmières</a:t>
            </a:r>
          </a:p>
        </p:txBody>
      </p:sp>
      <p:sp>
        <p:nvSpPr>
          <p:cNvPr id="6" name="Légende encadrée 2 5"/>
          <p:cNvSpPr/>
          <p:nvPr/>
        </p:nvSpPr>
        <p:spPr bwMode="auto">
          <a:xfrm>
            <a:off x="2061239" y="5432630"/>
            <a:ext cx="1098224" cy="346249"/>
          </a:xfrm>
          <a:prstGeom prst="borderCallout2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CH" sz="900" dirty="0">
                <a:latin typeface="Arial" pitchFamily="34" charset="0"/>
              </a:rPr>
              <a:t>Périodes de Transition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399477" y="5522910"/>
            <a:ext cx="997562" cy="20774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Activités PSPS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209110" y="3086723"/>
            <a:ext cx="997562" cy="20774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Activités PSPS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20712" y="3094895"/>
            <a:ext cx="997562" cy="20774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Activités PSPS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674163" y="3086723"/>
            <a:ext cx="997562" cy="20774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Activités PSPS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956167" y="3103709"/>
            <a:ext cx="997562" cy="20774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H" sz="900" dirty="0">
                <a:latin typeface="Arial" pitchFamily="34" charset="0"/>
              </a:rPr>
              <a:t>Activités PSPS</a:t>
            </a:r>
            <a:endParaRPr lang="fr-CH" sz="750" dirty="0">
              <a:solidFill>
                <a:schemeClr val="tx2"/>
              </a:solidFill>
              <a:latin typeface="Arial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61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 me joindre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100"/>
              <a:t>Kathrin Constantin</a:t>
            </a:r>
            <a:endParaRPr lang="fr-CH" sz="2100" dirty="0"/>
          </a:p>
          <a:p>
            <a:endParaRPr lang="fr-CH" sz="2100" dirty="0"/>
          </a:p>
          <a:p>
            <a:r>
              <a:rPr lang="fr-CH" sz="2100" dirty="0"/>
              <a:t>079 159 07 94</a:t>
            </a:r>
          </a:p>
          <a:p>
            <a:endParaRPr lang="fr-CH" sz="2100" dirty="0"/>
          </a:p>
          <a:p>
            <a:r>
              <a:rPr lang="fr-CH" sz="2100" dirty="0"/>
              <a:t>Servicesante.eps.vevey@avasad.ch</a:t>
            </a:r>
          </a:p>
        </p:txBody>
      </p:sp>
    </p:spTree>
    <p:extLst>
      <p:ext uri="{BB962C8B-B14F-4D97-AF65-F5344CB8AC3E}">
        <p14:creationId xmlns:p14="http://schemas.microsoft.com/office/powerpoint/2010/main" val="3366438300"/>
      </p:ext>
    </p:extLst>
  </p:cSld>
  <p:clrMapOvr>
    <a:masterClrMapping/>
  </p:clrMapOvr>
  <p:transition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38757" y="1078378"/>
            <a:ext cx="2188164" cy="47012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fr-FR" sz="3100" spc="200" dirty="0">
                <a:solidFill>
                  <a:srgbClr val="002060"/>
                </a:solidFill>
              </a:rPr>
              <a:t>Le service PPLS</a:t>
            </a:r>
            <a:br>
              <a:rPr lang="en-US" altLang="fr-FR" sz="3100" spc="200" dirty="0">
                <a:solidFill>
                  <a:srgbClr val="002060"/>
                </a:solidFill>
              </a:rPr>
            </a:br>
            <a:endParaRPr lang="en-US" altLang="fr-FR" sz="3100" spc="200" dirty="0">
              <a:solidFill>
                <a:srgbClr val="002060"/>
              </a:solidFill>
            </a:endParaRP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569289" y="1078378"/>
            <a:ext cx="5003211" cy="4701244"/>
          </a:xfr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defTabSz="914400">
              <a:lnSpc>
                <a:spcPct val="100000"/>
              </a:lnSpc>
            </a:pPr>
            <a:r>
              <a:rPr lang="en-US" altLang="fr-FR" sz="4200" dirty="0">
                <a:solidFill>
                  <a:srgbClr val="002060"/>
                </a:solidFill>
              </a:rPr>
              <a:t>C’est un service public de </a:t>
            </a:r>
            <a:r>
              <a:rPr lang="en-US" altLang="fr-FR" sz="4200" dirty="0" err="1">
                <a:solidFill>
                  <a:srgbClr val="002060"/>
                </a:solidFill>
              </a:rPr>
              <a:t>l’Etat</a:t>
            </a:r>
            <a:r>
              <a:rPr lang="en-US" altLang="fr-FR" sz="4200" dirty="0">
                <a:solidFill>
                  <a:srgbClr val="002060"/>
                </a:solidFill>
              </a:rPr>
              <a:t> de Vaud, qui </a:t>
            </a:r>
            <a:r>
              <a:rPr lang="en-US" altLang="fr-FR" sz="4200" dirty="0" err="1">
                <a:solidFill>
                  <a:srgbClr val="002060"/>
                </a:solidFill>
              </a:rPr>
              <a:t>accueille</a:t>
            </a:r>
            <a:r>
              <a:rPr lang="en-US" altLang="fr-FR" sz="4200" dirty="0">
                <a:solidFill>
                  <a:srgbClr val="002060"/>
                </a:solidFill>
              </a:rPr>
              <a:t> les enfants et les </a:t>
            </a:r>
            <a:r>
              <a:rPr lang="en-US" altLang="fr-FR" sz="4200" dirty="0" err="1">
                <a:solidFill>
                  <a:srgbClr val="002060"/>
                </a:solidFill>
              </a:rPr>
              <a:t>familles</a:t>
            </a:r>
            <a:r>
              <a:rPr lang="en-US" altLang="fr-FR" sz="4200" dirty="0">
                <a:solidFill>
                  <a:srgbClr val="002060"/>
                </a:solidFill>
              </a:rPr>
              <a:t> </a:t>
            </a:r>
            <a:r>
              <a:rPr lang="en-US" altLang="fr-FR" sz="4200" dirty="0" err="1">
                <a:solidFill>
                  <a:srgbClr val="002060"/>
                </a:solidFill>
              </a:rPr>
              <a:t>confrontés</a:t>
            </a:r>
            <a:r>
              <a:rPr lang="en-US" altLang="fr-FR" sz="4200" dirty="0">
                <a:solidFill>
                  <a:srgbClr val="002060"/>
                </a:solidFill>
              </a:rPr>
              <a:t> à </a:t>
            </a:r>
            <a:r>
              <a:rPr lang="en-US" altLang="fr-FR" sz="4200" dirty="0" err="1">
                <a:solidFill>
                  <a:srgbClr val="002060"/>
                </a:solidFill>
              </a:rPr>
              <a:t>certaines</a:t>
            </a:r>
            <a:r>
              <a:rPr lang="en-US" altLang="fr-FR" sz="4200" dirty="0">
                <a:solidFill>
                  <a:srgbClr val="002060"/>
                </a:solidFill>
              </a:rPr>
              <a:t> </a:t>
            </a:r>
            <a:r>
              <a:rPr lang="en-US" altLang="fr-FR" sz="4200" dirty="0" err="1">
                <a:solidFill>
                  <a:srgbClr val="002060"/>
                </a:solidFill>
              </a:rPr>
              <a:t>difficultés</a:t>
            </a:r>
            <a:r>
              <a:rPr lang="en-US" altLang="fr-FR" sz="4200" dirty="0">
                <a:solidFill>
                  <a:srgbClr val="002060"/>
                </a:solidFill>
              </a:rPr>
              <a:t>.</a:t>
            </a:r>
          </a:p>
          <a:p>
            <a:pPr defTabSz="914400">
              <a:lnSpc>
                <a:spcPct val="100000"/>
              </a:lnSpc>
              <a:buFont typeface="Wingdings 3" pitchFamily="18" charset="2"/>
              <a:buNone/>
            </a:pPr>
            <a:endParaRPr lang="en-US" altLang="fr-FR" sz="4200" dirty="0">
              <a:solidFill>
                <a:srgbClr val="002060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en-US" altLang="fr-FR" sz="4200" dirty="0">
                <a:solidFill>
                  <a:srgbClr val="002060"/>
                </a:solidFill>
              </a:rPr>
              <a:t>C’est un lieu de </a:t>
            </a:r>
            <a:r>
              <a:rPr lang="en-US" altLang="fr-FR" sz="4200" dirty="0" err="1">
                <a:solidFill>
                  <a:srgbClr val="002060"/>
                </a:solidFill>
              </a:rPr>
              <a:t>réflexion</a:t>
            </a:r>
            <a:r>
              <a:rPr lang="en-US" altLang="fr-FR" sz="4200" dirty="0">
                <a:solidFill>
                  <a:srgbClr val="002060"/>
                </a:solidFill>
              </a:rPr>
              <a:t> et de </a:t>
            </a:r>
            <a:r>
              <a:rPr lang="en-US" altLang="fr-FR" sz="4200" dirty="0" err="1">
                <a:solidFill>
                  <a:srgbClr val="002060"/>
                </a:solidFill>
              </a:rPr>
              <a:t>soins</a:t>
            </a:r>
            <a:r>
              <a:rPr lang="en-US" altLang="fr-FR" sz="4200" dirty="0">
                <a:solidFill>
                  <a:srgbClr val="002060"/>
                </a:solidFill>
              </a:rPr>
              <a:t>, pour </a:t>
            </a:r>
            <a:r>
              <a:rPr lang="en-US" altLang="fr-FR" sz="4200" dirty="0" err="1">
                <a:solidFill>
                  <a:srgbClr val="002060"/>
                </a:solidFill>
              </a:rPr>
              <a:t>mieux</a:t>
            </a:r>
            <a:r>
              <a:rPr lang="en-US" altLang="fr-FR" sz="4200" dirty="0">
                <a:solidFill>
                  <a:srgbClr val="002060"/>
                </a:solidFill>
              </a:rPr>
              <a:t> </a:t>
            </a:r>
            <a:r>
              <a:rPr lang="en-US" altLang="fr-FR" sz="4200" dirty="0" err="1">
                <a:solidFill>
                  <a:srgbClr val="002060"/>
                </a:solidFill>
              </a:rPr>
              <a:t>comprendre</a:t>
            </a:r>
            <a:r>
              <a:rPr lang="en-US" altLang="fr-FR" sz="4200" dirty="0">
                <a:solidFill>
                  <a:srgbClr val="002060"/>
                </a:solidFill>
              </a:rPr>
              <a:t> les </a:t>
            </a:r>
            <a:r>
              <a:rPr lang="en-US" altLang="fr-FR" sz="4200" dirty="0" err="1">
                <a:solidFill>
                  <a:srgbClr val="002060"/>
                </a:solidFill>
              </a:rPr>
              <a:t>difficultés</a:t>
            </a:r>
            <a:r>
              <a:rPr lang="en-US" altLang="fr-FR" sz="4200" dirty="0">
                <a:solidFill>
                  <a:srgbClr val="002060"/>
                </a:solidFill>
              </a:rPr>
              <a:t> </a:t>
            </a:r>
            <a:r>
              <a:rPr lang="en-US" altLang="fr-FR" sz="4200" dirty="0" err="1">
                <a:solidFill>
                  <a:srgbClr val="002060"/>
                </a:solidFill>
              </a:rPr>
              <a:t>exprimées</a:t>
            </a:r>
            <a:r>
              <a:rPr lang="en-US" altLang="fr-FR" sz="4200" dirty="0">
                <a:solidFill>
                  <a:srgbClr val="002060"/>
                </a:solidFill>
              </a:rPr>
              <a:t> par </a:t>
            </a:r>
            <a:r>
              <a:rPr lang="en-US" altLang="fr-FR" sz="4200" dirty="0" err="1">
                <a:solidFill>
                  <a:srgbClr val="002060"/>
                </a:solidFill>
              </a:rPr>
              <a:t>l’enfant</a:t>
            </a:r>
            <a:r>
              <a:rPr lang="en-US" altLang="fr-FR" sz="4200" dirty="0">
                <a:solidFill>
                  <a:srgbClr val="002060"/>
                </a:solidFill>
              </a:rPr>
              <a:t> et pour </a:t>
            </a:r>
            <a:r>
              <a:rPr lang="en-US" altLang="fr-FR" sz="4200" dirty="0" err="1">
                <a:solidFill>
                  <a:srgbClr val="002060"/>
                </a:solidFill>
              </a:rPr>
              <a:t>construire</a:t>
            </a:r>
            <a:r>
              <a:rPr lang="en-US" altLang="fr-FR" sz="4200" dirty="0">
                <a:solidFill>
                  <a:srgbClr val="002060"/>
                </a:solidFill>
              </a:rPr>
              <a:t> ensemble un </a:t>
            </a:r>
            <a:r>
              <a:rPr lang="en-US" altLang="fr-FR" sz="4200" dirty="0" err="1">
                <a:solidFill>
                  <a:srgbClr val="002060"/>
                </a:solidFill>
              </a:rPr>
              <a:t>projet</a:t>
            </a:r>
            <a:r>
              <a:rPr lang="en-US" altLang="fr-FR" sz="4200" dirty="0">
                <a:solidFill>
                  <a:srgbClr val="002060"/>
                </a:solidFill>
              </a:rPr>
              <a:t> </a:t>
            </a:r>
            <a:r>
              <a:rPr lang="en-US" altLang="fr-FR" sz="4200" dirty="0" err="1">
                <a:solidFill>
                  <a:srgbClr val="002060"/>
                </a:solidFill>
              </a:rPr>
              <a:t>adapté</a:t>
            </a:r>
            <a:r>
              <a:rPr lang="en-US" altLang="fr-FR" sz="4200" dirty="0">
                <a:solidFill>
                  <a:srgbClr val="002060"/>
                </a:solidFill>
              </a:rPr>
              <a:t> aux </a:t>
            </a:r>
            <a:r>
              <a:rPr lang="en-US" altLang="fr-FR" sz="4200" dirty="0" err="1">
                <a:solidFill>
                  <a:srgbClr val="002060"/>
                </a:solidFill>
              </a:rPr>
              <a:t>besoins</a:t>
            </a:r>
            <a:r>
              <a:rPr lang="en-US" altLang="fr-FR" sz="4200" dirty="0">
                <a:solidFill>
                  <a:srgbClr val="002060"/>
                </a:solidFill>
              </a:rPr>
              <a:t>.</a:t>
            </a:r>
          </a:p>
          <a:p>
            <a:pPr defTabSz="914400">
              <a:lnSpc>
                <a:spcPct val="100000"/>
              </a:lnSpc>
              <a:buFont typeface="Wingdings 3" pitchFamily="18" charset="2"/>
              <a:buNone/>
            </a:pPr>
            <a:endParaRPr lang="en-US" altLang="fr-FR" sz="4200" dirty="0">
              <a:solidFill>
                <a:srgbClr val="002060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en-US" altLang="fr-FR" sz="4200" dirty="0" err="1">
                <a:solidFill>
                  <a:srgbClr val="002060"/>
                </a:solidFill>
              </a:rPr>
              <a:t>Toutes</a:t>
            </a:r>
            <a:r>
              <a:rPr lang="en-US" altLang="fr-FR" sz="4200" dirty="0">
                <a:solidFill>
                  <a:srgbClr val="002060"/>
                </a:solidFill>
              </a:rPr>
              <a:t> les </a:t>
            </a:r>
            <a:r>
              <a:rPr lang="en-US" altLang="fr-FR" sz="4200" dirty="0" err="1">
                <a:solidFill>
                  <a:srgbClr val="002060"/>
                </a:solidFill>
              </a:rPr>
              <a:t>prestations</a:t>
            </a:r>
            <a:r>
              <a:rPr lang="en-US" altLang="fr-FR" sz="4200" dirty="0">
                <a:solidFill>
                  <a:srgbClr val="002060"/>
                </a:solidFill>
              </a:rPr>
              <a:t> du Service </a:t>
            </a:r>
            <a:r>
              <a:rPr lang="en-US" altLang="fr-FR" sz="4200" dirty="0" err="1">
                <a:solidFill>
                  <a:srgbClr val="002060"/>
                </a:solidFill>
              </a:rPr>
              <a:t>sont</a:t>
            </a:r>
            <a:r>
              <a:rPr lang="en-US" altLang="fr-FR" sz="4200" dirty="0">
                <a:solidFill>
                  <a:srgbClr val="002060"/>
                </a:solidFill>
              </a:rPr>
              <a:t> </a:t>
            </a:r>
            <a:r>
              <a:rPr lang="en-US" altLang="fr-FR" sz="4200" dirty="0" err="1">
                <a:solidFill>
                  <a:srgbClr val="002060"/>
                </a:solidFill>
              </a:rPr>
              <a:t>gratuites</a:t>
            </a:r>
            <a:r>
              <a:rPr lang="en-US" altLang="fr-FR" sz="4200" dirty="0">
                <a:solidFill>
                  <a:srgbClr val="002060"/>
                </a:solidFill>
              </a:rPr>
              <a:t> et </a:t>
            </a:r>
            <a:r>
              <a:rPr lang="en-US" altLang="fr-FR" sz="4200" dirty="0" err="1">
                <a:solidFill>
                  <a:srgbClr val="002060"/>
                </a:solidFill>
              </a:rPr>
              <a:t>s’effectuent</a:t>
            </a:r>
            <a:r>
              <a:rPr lang="en-US" altLang="fr-FR" sz="4200" dirty="0">
                <a:solidFill>
                  <a:srgbClr val="002060"/>
                </a:solidFill>
              </a:rPr>
              <a:t> dans le respect de la </a:t>
            </a:r>
            <a:r>
              <a:rPr lang="en-US" altLang="fr-FR" sz="4200" dirty="0" err="1">
                <a:solidFill>
                  <a:srgbClr val="002060"/>
                </a:solidFill>
              </a:rPr>
              <a:t>confidentialité</a:t>
            </a:r>
            <a:r>
              <a:rPr lang="en-US" altLang="fr-FR" sz="4200" dirty="0">
                <a:solidFill>
                  <a:srgbClr val="002060"/>
                </a:solidFill>
              </a:rPr>
              <a:t>.</a:t>
            </a:r>
          </a:p>
          <a:p>
            <a:pPr defTabSz="914400">
              <a:lnSpc>
                <a:spcPct val="100000"/>
              </a:lnSpc>
              <a:buFont typeface="Wingdings 3" pitchFamily="18" charset="2"/>
              <a:buNone/>
            </a:pPr>
            <a:endParaRPr lang="en-US" altLang="fr-FR" sz="4200" dirty="0">
              <a:solidFill>
                <a:srgbClr val="002060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en-US" altLang="fr-FR" sz="4200" dirty="0">
                <a:solidFill>
                  <a:srgbClr val="002060"/>
                </a:solidFill>
              </a:rPr>
              <a:t>A </a:t>
            </a:r>
            <a:r>
              <a:rPr lang="en-US" altLang="fr-FR" sz="4200" dirty="0" err="1">
                <a:solidFill>
                  <a:srgbClr val="002060"/>
                </a:solidFill>
              </a:rPr>
              <a:t>chaque</a:t>
            </a:r>
            <a:r>
              <a:rPr lang="en-US" altLang="fr-FR" sz="4200" dirty="0">
                <a:solidFill>
                  <a:srgbClr val="002060"/>
                </a:solidFill>
              </a:rPr>
              <a:t> étape, les parents </a:t>
            </a:r>
            <a:r>
              <a:rPr lang="en-US" altLang="fr-FR" sz="4200" dirty="0" err="1">
                <a:solidFill>
                  <a:srgbClr val="002060"/>
                </a:solidFill>
              </a:rPr>
              <a:t>restent</a:t>
            </a:r>
            <a:r>
              <a:rPr lang="en-US" altLang="fr-FR" sz="4200" dirty="0">
                <a:solidFill>
                  <a:srgbClr val="002060"/>
                </a:solidFill>
              </a:rPr>
              <a:t> </a:t>
            </a:r>
            <a:r>
              <a:rPr lang="en-US" altLang="fr-FR" sz="4200" dirty="0" err="1">
                <a:solidFill>
                  <a:srgbClr val="002060"/>
                </a:solidFill>
              </a:rPr>
              <a:t>libres</a:t>
            </a:r>
            <a:r>
              <a:rPr lang="en-US" altLang="fr-FR" sz="4200" dirty="0">
                <a:solidFill>
                  <a:srgbClr val="002060"/>
                </a:solidFill>
              </a:rPr>
              <a:t> de </a:t>
            </a:r>
            <a:r>
              <a:rPr lang="en-US" altLang="fr-FR" sz="4200" dirty="0" err="1">
                <a:solidFill>
                  <a:srgbClr val="002060"/>
                </a:solidFill>
              </a:rPr>
              <a:t>leur</a:t>
            </a:r>
            <a:r>
              <a:rPr lang="en-US" altLang="fr-FR" sz="4200" dirty="0">
                <a:solidFill>
                  <a:srgbClr val="002060"/>
                </a:solidFill>
              </a:rPr>
              <a:t> </a:t>
            </a:r>
            <a:r>
              <a:rPr lang="en-US" altLang="fr-FR" sz="4200" dirty="0" err="1">
                <a:solidFill>
                  <a:srgbClr val="002060"/>
                </a:solidFill>
              </a:rPr>
              <a:t>choix</a:t>
            </a:r>
            <a:r>
              <a:rPr lang="en-US" altLang="fr-FR" sz="4200" dirty="0">
                <a:solidFill>
                  <a:srgbClr val="002060"/>
                </a:solidFill>
              </a:rPr>
              <a:t>.</a:t>
            </a:r>
          </a:p>
          <a:p>
            <a:pPr defTabSz="914400">
              <a:lnSpc>
                <a:spcPct val="100000"/>
              </a:lnSpc>
              <a:buFont typeface="Wingdings 3" pitchFamily="18" charset="2"/>
              <a:buNone/>
            </a:pPr>
            <a:endParaRPr lang="en-US" altLang="fr-FR" sz="1700" dirty="0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1381125" y="2116138"/>
            <a:ext cx="70104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BB161"/>
              </a:buClr>
              <a:buSzPct val="70000"/>
              <a:buFont typeface="Wingdings 3" pitchFamily="18" charset="2"/>
              <a:buChar char="u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0000"/>
              <a:buFont typeface="Wingdings 2" pitchFamily="18" charset="2"/>
              <a:buChar char="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BB161"/>
              </a:buClr>
              <a:buSzPct val="70000"/>
              <a:buFont typeface="Wingdings 3" pitchFamily="18" charset="2"/>
              <a:buChar char="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BB16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B16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B16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B16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B16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Font typeface="Wingdings 3" pitchFamily="18" charset="2"/>
              <a:buNone/>
            </a:pPr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606854007"/>
      </p:ext>
    </p:extLst>
  </p:cSld>
  <p:clrMapOvr>
    <a:masterClrMapping/>
  </p:clrMapOvr>
  <p:transition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64368" y="1078378"/>
            <a:ext cx="2639428" cy="470124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fr-CH" altLang="fr-FR" sz="3100" dirty="0">
                <a:solidFill>
                  <a:srgbClr val="002060"/>
                </a:solidFill>
              </a:rPr>
              <a:t>Comment contacter les PPLS ?</a:t>
            </a:r>
            <a:br>
              <a:rPr lang="fr-CH" altLang="fr-FR" sz="3100" dirty="0"/>
            </a:br>
            <a:endParaRPr lang="fr-CH" altLang="fr-FR" sz="31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439886" y="1078378"/>
            <a:ext cx="5132614" cy="4701244"/>
          </a:xfrm>
        </p:spPr>
        <p:txBody>
          <a:bodyPr anchor="ctr">
            <a:normAutofit/>
          </a:bodyPr>
          <a:lstStyle/>
          <a:p>
            <a:endParaRPr lang="fr-CH" altLang="fr-FR" dirty="0"/>
          </a:p>
          <a:p>
            <a:r>
              <a:rPr lang="fr-CH" altLang="fr-FR" dirty="0">
                <a:solidFill>
                  <a:srgbClr val="002060"/>
                </a:solidFill>
              </a:rPr>
              <a:t>Prestations sur demande des parents exclusivement en appelant au </a:t>
            </a:r>
          </a:p>
          <a:p>
            <a:pPr marL="0" indent="0" algn="ctr">
              <a:buNone/>
            </a:pPr>
            <a:r>
              <a:rPr lang="fr-CH" sz="2800" dirty="0">
                <a:solidFill>
                  <a:srgbClr val="002060"/>
                </a:solidFill>
              </a:rPr>
              <a:t>0840 100 300</a:t>
            </a:r>
          </a:p>
          <a:p>
            <a:pPr marL="0" indent="0">
              <a:buNone/>
            </a:pPr>
            <a:endParaRPr lang="fr-CH" altLang="fr-FR" dirty="0">
              <a:solidFill>
                <a:srgbClr val="002060"/>
              </a:solidFill>
            </a:endParaRPr>
          </a:p>
          <a:p>
            <a:r>
              <a:rPr lang="fr-CH" altLang="fr-FR" dirty="0">
                <a:solidFill>
                  <a:srgbClr val="002060"/>
                </a:solidFill>
              </a:rPr>
              <a:t>Les consultations ont lieu sur rendez-vous du lundi au vendredi (sur temps scolaire ou en dehors), à l’exception des vacances scolaires.</a:t>
            </a:r>
          </a:p>
          <a:p>
            <a:pPr eaLnBrk="1" hangingPunct="1">
              <a:buFont typeface="Wingdings 3" pitchFamily="18" charset="2"/>
              <a:buNone/>
            </a:pPr>
            <a:endParaRPr lang="fr-CH" altLang="fr-FR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78844" y="2444355"/>
            <a:ext cx="5257800" cy="180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BB161"/>
              </a:buClr>
              <a:buSzPct val="70000"/>
              <a:buFont typeface="Wingdings 3" pitchFamily="18" charset="2"/>
              <a:buChar char="u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0000"/>
              <a:buFont typeface="Wingdings 2" pitchFamily="18" charset="2"/>
              <a:buChar char="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BB161"/>
              </a:buClr>
              <a:buSzPct val="70000"/>
              <a:buFont typeface="Wingdings 3" pitchFamily="18" charset="2"/>
              <a:buChar char="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BB16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B16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B16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B16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B16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342900">
              <a:buNone/>
            </a:pPr>
            <a:endParaRPr lang="fr-CH" altLang="fr-FR" sz="225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25037"/>
      </p:ext>
    </p:extLst>
  </p:cSld>
  <p:clrMapOvr>
    <a:masterClrMapping/>
  </p:clrMapOvr>
  <p:transition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002060"/>
                </a:solidFill>
              </a:rPr>
              <a:t>Réseau de soutien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600200"/>
            <a:ext cx="8208912" cy="5141167"/>
          </a:xfrm>
        </p:spPr>
        <p:txBody>
          <a:bodyPr>
            <a:normAutofit fontScale="25000" lnSpcReduction="20000"/>
          </a:bodyPr>
          <a:lstStyle/>
          <a:p>
            <a:pPr marL="6350" indent="9525" defTabSz="1203325">
              <a:buNone/>
              <a:tabLst>
                <a:tab pos="4037013" algn="l"/>
              </a:tabLst>
            </a:pPr>
            <a:r>
              <a:rPr lang="fr-CH" sz="7400" b="1" dirty="0">
                <a:solidFill>
                  <a:srgbClr val="002060"/>
                </a:solidFill>
              </a:rPr>
              <a:t>Conseillères école-famille	 </a:t>
            </a:r>
            <a:r>
              <a:rPr lang="fr-CH" sz="7400" dirty="0">
                <a:solidFill>
                  <a:srgbClr val="002060"/>
                </a:solidFill>
              </a:rPr>
              <a:t>Mme Dubois</a:t>
            </a:r>
          </a:p>
          <a:p>
            <a:pPr marL="6350" indent="9525" defTabSz="1203325">
              <a:buNone/>
              <a:tabLst>
                <a:tab pos="4037013" algn="l"/>
              </a:tabLst>
            </a:pPr>
            <a:r>
              <a:rPr lang="fr-CH" sz="7400" dirty="0">
                <a:solidFill>
                  <a:srgbClr val="002060"/>
                </a:solidFill>
              </a:rPr>
              <a:t>                                                             Mme Grisoni Procacci</a:t>
            </a:r>
          </a:p>
          <a:p>
            <a:pPr marL="6350" indent="9525" defTabSz="1203325">
              <a:buNone/>
              <a:tabLst>
                <a:tab pos="4037013" algn="l"/>
              </a:tabLst>
            </a:pPr>
            <a:endParaRPr lang="fr-CH" sz="7400" b="1" dirty="0">
              <a:solidFill>
                <a:srgbClr val="002060"/>
              </a:solidFill>
            </a:endParaRPr>
          </a:p>
          <a:p>
            <a:pPr marL="6350" indent="9525" defTabSz="1203325">
              <a:buNone/>
              <a:tabLst>
                <a:tab pos="4037013" algn="l"/>
              </a:tabLst>
            </a:pPr>
            <a:r>
              <a:rPr lang="fr-CH" sz="7400" b="1" dirty="0">
                <a:solidFill>
                  <a:srgbClr val="002060"/>
                </a:solidFill>
              </a:rPr>
              <a:t>Responsable Riviera-Vevey </a:t>
            </a:r>
            <a:r>
              <a:rPr lang="fr-CH" sz="7400" b="1" u="sng" dirty="0">
                <a:solidFill>
                  <a:srgbClr val="002060"/>
                </a:solidFill>
              </a:rPr>
              <a:t>PPLS</a:t>
            </a:r>
            <a:r>
              <a:rPr lang="fr-CH" sz="7400" b="1" dirty="0">
                <a:solidFill>
                  <a:srgbClr val="002060"/>
                </a:solidFill>
              </a:rPr>
              <a:t>  	 </a:t>
            </a:r>
            <a:r>
              <a:rPr lang="fr-CH" sz="7400" dirty="0">
                <a:solidFill>
                  <a:srgbClr val="002060"/>
                </a:solidFill>
              </a:rPr>
              <a:t>Mme Chappuis</a:t>
            </a:r>
          </a:p>
          <a:p>
            <a:pPr marL="6350" indent="9525" defTabSz="1203325">
              <a:buNone/>
              <a:tabLst>
                <a:tab pos="4037013" algn="l"/>
              </a:tabLst>
            </a:pPr>
            <a:r>
              <a:rPr lang="fr-CH" sz="7400" dirty="0">
                <a:solidFill>
                  <a:srgbClr val="002060"/>
                </a:solidFill>
              </a:rPr>
              <a:t>Psychologues	 Mmes Bolomey et L. Müller</a:t>
            </a:r>
          </a:p>
          <a:p>
            <a:pPr marL="6350" indent="9525" defTabSz="1203325">
              <a:buNone/>
              <a:tabLst>
                <a:tab pos="4037013" algn="l"/>
              </a:tabLst>
            </a:pPr>
            <a:r>
              <a:rPr lang="fr-CH" sz="7400" dirty="0">
                <a:solidFill>
                  <a:srgbClr val="002060"/>
                </a:solidFill>
              </a:rPr>
              <a:t>Logopédistes	 Mmes Mounir et Walther</a:t>
            </a:r>
          </a:p>
          <a:p>
            <a:pPr marL="6350" indent="9525" defTabSz="1203325">
              <a:buNone/>
              <a:tabLst>
                <a:tab pos="4037013" algn="l"/>
              </a:tabLst>
            </a:pPr>
            <a:r>
              <a:rPr lang="fr-CH" sz="7400" dirty="0">
                <a:solidFill>
                  <a:srgbClr val="002060"/>
                </a:solidFill>
              </a:rPr>
              <a:t>Psychomotricien	 Mme Eich et M. Le Clerc</a:t>
            </a:r>
          </a:p>
          <a:p>
            <a:pPr marL="6350" indent="9525" defTabSz="1203325">
              <a:buNone/>
              <a:tabLst>
                <a:tab pos="4037013" algn="l"/>
              </a:tabLst>
            </a:pPr>
            <a:endParaRPr lang="fr-CH" sz="7400" dirty="0">
              <a:solidFill>
                <a:srgbClr val="002060"/>
              </a:solidFill>
            </a:endParaRPr>
          </a:p>
          <a:p>
            <a:pPr marL="6350" indent="9525" defTabSz="1203325">
              <a:buNone/>
              <a:tabLst>
                <a:tab pos="4037013" algn="l"/>
              </a:tabLst>
            </a:pPr>
            <a:r>
              <a:rPr lang="fr-CH" sz="7400" b="1" dirty="0">
                <a:solidFill>
                  <a:srgbClr val="002060"/>
                </a:solidFill>
              </a:rPr>
              <a:t>Médecin scolaire</a:t>
            </a:r>
            <a:r>
              <a:rPr lang="fr-CH" sz="7400" dirty="0">
                <a:solidFill>
                  <a:srgbClr val="002060"/>
                </a:solidFill>
              </a:rPr>
              <a:t>	 Dre Popea</a:t>
            </a:r>
          </a:p>
          <a:p>
            <a:pPr marL="6350" indent="9525" defTabSz="1203325">
              <a:buNone/>
              <a:tabLst>
                <a:tab pos="4037013" algn="l"/>
              </a:tabLst>
            </a:pPr>
            <a:r>
              <a:rPr lang="fr-CH" sz="7400" b="1" dirty="0">
                <a:solidFill>
                  <a:srgbClr val="002060"/>
                </a:solidFill>
              </a:rPr>
              <a:t>Infirmière scolaire</a:t>
            </a:r>
            <a:r>
              <a:rPr lang="fr-CH" sz="7400" dirty="0">
                <a:solidFill>
                  <a:srgbClr val="002060"/>
                </a:solidFill>
              </a:rPr>
              <a:t>	 Mme Constantin</a:t>
            </a:r>
          </a:p>
          <a:p>
            <a:pPr marL="6350" indent="9525" defTabSz="1203325">
              <a:buNone/>
              <a:tabLst>
                <a:tab pos="4037013" algn="l"/>
              </a:tabLst>
            </a:pPr>
            <a:endParaRPr lang="fr-CH" sz="7400" dirty="0">
              <a:solidFill>
                <a:srgbClr val="002060"/>
              </a:solidFill>
            </a:endParaRPr>
          </a:p>
          <a:p>
            <a:pPr marL="6350" indent="9525" defTabSz="1203325">
              <a:buNone/>
              <a:tabLst>
                <a:tab pos="4037013" algn="l"/>
              </a:tabLst>
            </a:pPr>
            <a:r>
              <a:rPr lang="fr-CH" sz="7400" b="1" dirty="0">
                <a:solidFill>
                  <a:srgbClr val="002060"/>
                </a:solidFill>
              </a:rPr>
              <a:t>Médiateurs scolaires	 </a:t>
            </a:r>
            <a:r>
              <a:rPr lang="fr-CH" sz="7400" dirty="0">
                <a:solidFill>
                  <a:srgbClr val="002060"/>
                </a:solidFill>
              </a:rPr>
              <a:t>Mmes A. Muller et Clavien</a:t>
            </a:r>
          </a:p>
          <a:p>
            <a:pPr marL="6350" indent="9525" defTabSz="1203325">
              <a:buNone/>
              <a:tabLst>
                <a:tab pos="4037013" algn="l"/>
              </a:tabLst>
            </a:pPr>
            <a:r>
              <a:rPr lang="fr-CH" sz="7400" dirty="0">
                <a:solidFill>
                  <a:srgbClr val="002060"/>
                </a:solidFill>
              </a:rPr>
              <a:t>	 M. Palluel</a:t>
            </a:r>
          </a:p>
          <a:p>
            <a:pPr marL="6350" indent="9525" defTabSz="1203325">
              <a:buNone/>
              <a:tabLst>
                <a:tab pos="4037013" algn="l"/>
              </a:tabLst>
            </a:pPr>
            <a:endParaRPr lang="fr-CH" sz="5900" dirty="0"/>
          </a:p>
          <a:p>
            <a:pPr marL="6350" indent="9525" defTabSz="1203325">
              <a:buNone/>
              <a:tabLst>
                <a:tab pos="4037013" algn="l"/>
              </a:tabLst>
            </a:pPr>
            <a:endParaRPr lang="fr-CH" dirty="0"/>
          </a:p>
          <a:p>
            <a:pPr marL="6350" indent="9525" defTabSz="1203325">
              <a:buNone/>
            </a:pPr>
            <a:r>
              <a:rPr lang="fr-CH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35038964"/>
      </p:ext>
    </p:extLst>
  </p:cSld>
  <p:clrMapOvr>
    <a:masterClrMapping/>
  </p:clrMapOvr>
  <p:transition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9708E-85B1-8F15-24B3-2C4E1681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Rôle des conseillères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1F7877-3C62-13F0-94DB-6E526B8E5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3" y="2060575"/>
            <a:ext cx="7576457" cy="3313113"/>
          </a:xfrm>
        </p:spPr>
        <p:txBody>
          <a:bodyPr/>
          <a:lstStyle/>
          <a:p>
            <a:r>
              <a:rPr lang="fr-CH" sz="2800" dirty="0"/>
              <a:t>Accompagner et prévenir la rupture scolaire</a:t>
            </a:r>
          </a:p>
          <a:p>
            <a:r>
              <a:rPr lang="fr-CH" sz="2800" dirty="0"/>
              <a:t>Assurer un soutien social et administratif</a:t>
            </a:r>
          </a:p>
          <a:p>
            <a:r>
              <a:rPr lang="fr-CH" sz="2800" dirty="0"/>
              <a:t>Réfléchir ensemble, orienter et informer les familles et les partenaires</a:t>
            </a:r>
          </a:p>
        </p:txBody>
      </p:sp>
    </p:spTree>
    <p:extLst>
      <p:ext uri="{BB962C8B-B14F-4D97-AF65-F5344CB8AC3E}">
        <p14:creationId xmlns:p14="http://schemas.microsoft.com/office/powerpoint/2010/main" val="3800318053"/>
      </p:ext>
    </p:extLst>
  </p:cSld>
  <p:clrMapOvr>
    <a:masterClrMapping/>
  </p:clrMapOvr>
  <p:transition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re 4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832648" cy="1143000"/>
          </a:xfrm>
        </p:spPr>
        <p:txBody>
          <a:bodyPr>
            <a:normAutofit/>
          </a:bodyPr>
          <a:lstStyle/>
          <a:p>
            <a:pPr algn="l"/>
            <a:r>
              <a:rPr lang="fr-CH" dirty="0">
                <a:solidFill>
                  <a:srgbClr val="00B0F0"/>
                </a:solidFill>
              </a:rPr>
              <a:t>Etudes surveillées</a:t>
            </a:r>
          </a:p>
        </p:txBody>
      </p:sp>
      <p:sp>
        <p:nvSpPr>
          <p:cNvPr id="33796" name="Espace réservé du contenu 12"/>
          <p:cNvSpPr>
            <a:spLocks noGrp="1"/>
          </p:cNvSpPr>
          <p:nvPr>
            <p:ph idx="1"/>
          </p:nvPr>
        </p:nvSpPr>
        <p:spPr>
          <a:xfrm>
            <a:off x="827584" y="1556792"/>
            <a:ext cx="7992888" cy="4824536"/>
          </a:xfrm>
        </p:spPr>
        <p:txBody>
          <a:bodyPr>
            <a:normAutofit fontScale="85000" lnSpcReduction="20000"/>
          </a:bodyPr>
          <a:lstStyle/>
          <a:p>
            <a:r>
              <a:rPr lang="fr-CH" sz="3200" b="1" dirty="0">
                <a:solidFill>
                  <a:srgbClr val="002060"/>
                </a:solidFill>
              </a:rPr>
              <a:t>Mises en place par la ville de Vevey</a:t>
            </a:r>
          </a:p>
          <a:p>
            <a:pPr lvl="1"/>
            <a:r>
              <a:rPr lang="fr-CH" sz="2800" dirty="0">
                <a:solidFill>
                  <a:srgbClr val="002060"/>
                </a:solidFill>
              </a:rPr>
              <a:t>Pour quoi ? </a:t>
            </a:r>
          </a:p>
          <a:p>
            <a:pPr lvl="2"/>
            <a:r>
              <a:rPr lang="fr-CH" sz="2400" dirty="0">
                <a:solidFill>
                  <a:schemeClr val="tx2"/>
                </a:solidFill>
              </a:rPr>
              <a:t>Les études surveillées constituent une aide à la réalisation des devoirs et non un appui scolaire destinées à combler des lacunes ou des retards dans l’apprentissage scolaire. </a:t>
            </a:r>
            <a:endParaRPr lang="fr-CH" sz="4700" b="1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rgbClr val="002060"/>
                </a:solidFill>
              </a:rPr>
              <a:t>Pour qui ?</a:t>
            </a:r>
          </a:p>
          <a:p>
            <a:pPr lvl="2"/>
            <a:r>
              <a:rPr lang="fr-CH" sz="2400" dirty="0">
                <a:solidFill>
                  <a:srgbClr val="002060"/>
                </a:solidFill>
              </a:rPr>
              <a:t>Lorsque les parents ne peuvent assurer une présence au moment des devoirs à domicile;</a:t>
            </a:r>
          </a:p>
          <a:p>
            <a:pPr lvl="2"/>
            <a:r>
              <a:rPr lang="fr-CH" sz="2400" dirty="0">
                <a:solidFill>
                  <a:srgbClr val="002060"/>
                </a:solidFill>
              </a:rPr>
              <a:t>Pour des raisons d’ordre linguistique, les parents ne s’estiment pas en mesure d’aider leur enfant</a:t>
            </a:r>
            <a:r>
              <a:rPr lang="fr-CH" sz="24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sz="2000" b="1" dirty="0">
                <a:solidFill>
                  <a:schemeClr val="accent6"/>
                </a:solidFill>
              </a:rPr>
              <a:t>Lundi, mardi et jeudi 16h00-17h00, au Collège des Galeries du Rivage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sz="2000" b="1" dirty="0">
                <a:solidFill>
                  <a:schemeClr val="accent6"/>
                </a:solidFill>
              </a:rPr>
              <a:t>CHF 25.- par semestre et par jour d’accueil</a:t>
            </a:r>
            <a:endParaRPr lang="fr-FR" sz="1600" b="1" dirty="0">
              <a:solidFill>
                <a:schemeClr val="accent6"/>
              </a:solidFill>
            </a:endParaRPr>
          </a:p>
          <a:p>
            <a:pPr lvl="1"/>
            <a:r>
              <a:rPr lang="fr-CH" sz="2000" b="1" u="sng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https://www.vevey.ch/inscription-devoirs-etudes-surveilles</a:t>
            </a:r>
            <a:endParaRPr lang="fr-CH" sz="2000" b="1" dirty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fr-FR" sz="1800" dirty="0"/>
          </a:p>
          <a:p>
            <a:pPr>
              <a:buFontTx/>
              <a:buNone/>
            </a:pPr>
            <a:endParaRPr lang="fr-FR" sz="1800" b="1" dirty="0">
              <a:solidFill>
                <a:srgbClr val="00B0F0"/>
              </a:solidFill>
            </a:endParaRPr>
          </a:p>
          <a:p>
            <a:endParaRPr lang="fr-FR" sz="1800" dirty="0"/>
          </a:p>
          <a:p>
            <a:endParaRPr lang="fr-FR" sz="1800" dirty="0"/>
          </a:p>
          <a:p>
            <a:pPr lvl="1">
              <a:buFont typeface="Courier New" pitchFamily="49" charset="0"/>
              <a:buChar char="o"/>
            </a:pPr>
            <a:endParaRPr lang="fr-CH" dirty="0"/>
          </a:p>
          <a:p>
            <a:endParaRPr lang="fr-CH" dirty="0"/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980728"/>
            <a:ext cx="7859216" cy="3096345"/>
          </a:xfrm>
          <a:solidFill>
            <a:schemeClr val="accent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normAutofit lnSpcReduction="10000"/>
          </a:bodyPr>
          <a:lstStyle/>
          <a:p>
            <a:pPr marL="342900" lvl="1" indent="-342900">
              <a:buNone/>
            </a:pPr>
            <a:endParaRPr lang="fr-CH" sz="4400" dirty="0"/>
          </a:p>
          <a:p>
            <a:pPr marL="342900" lvl="1" indent="-342900" algn="ctr">
              <a:buNone/>
            </a:pPr>
            <a:r>
              <a:rPr lang="fr-CH" sz="4400" dirty="0">
                <a:solidFill>
                  <a:srgbClr val="002060"/>
                </a:solidFill>
              </a:rPr>
              <a:t>Mme Da Silva Barros, </a:t>
            </a:r>
          </a:p>
          <a:p>
            <a:pPr marL="342900" lvl="1" indent="-342900" algn="ctr">
              <a:buNone/>
            </a:pPr>
            <a:r>
              <a:rPr lang="fr-CH" sz="4400" dirty="0">
                <a:solidFill>
                  <a:srgbClr val="002060"/>
                </a:solidFill>
              </a:rPr>
              <a:t>Police Riviera Chargée de </a:t>
            </a:r>
            <a:r>
              <a:rPr lang="fr-CH" sz="4000" dirty="0">
                <a:solidFill>
                  <a:srgbClr val="002060"/>
                </a:solidFill>
              </a:rPr>
              <a:t>prévention</a:t>
            </a:r>
            <a:endParaRPr lang="fr-CH" sz="3600" dirty="0">
              <a:solidFill>
                <a:srgbClr val="002060"/>
              </a:solidFill>
            </a:endParaRPr>
          </a:p>
          <a:p>
            <a:pPr marL="342900" lvl="1" indent="-342900">
              <a:buNone/>
            </a:pP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558104737"/>
      </p:ext>
    </p:extLst>
  </p:cSld>
  <p:clrMapOvr>
    <a:masterClrMapping/>
  </p:clrMapOvr>
  <p:transition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5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40625" cy="1143000"/>
          </a:xfrm>
        </p:spPr>
        <p:txBody>
          <a:bodyPr>
            <a:normAutofit/>
          </a:bodyPr>
          <a:lstStyle/>
          <a:p>
            <a:pPr algn="ctr"/>
            <a:r>
              <a:rPr lang="fr-CH" sz="3600" dirty="0">
                <a:solidFill>
                  <a:srgbClr val="00B0F0"/>
                </a:solidFill>
              </a:rPr>
              <a:t>Réfectoire</a:t>
            </a:r>
            <a:endParaRPr lang="fr-CH" dirty="0">
              <a:solidFill>
                <a:srgbClr val="00B0F0"/>
              </a:solidFill>
            </a:endParaRPr>
          </a:p>
        </p:txBody>
      </p:sp>
      <p:sp>
        <p:nvSpPr>
          <p:cNvPr id="35843" name="Espace réservé du contenu 12"/>
          <p:cNvSpPr>
            <a:spLocks noGrp="1"/>
          </p:cNvSpPr>
          <p:nvPr>
            <p:ph idx="1"/>
          </p:nvPr>
        </p:nvSpPr>
        <p:spPr>
          <a:xfrm>
            <a:off x="755576" y="1916832"/>
            <a:ext cx="7200800" cy="3528392"/>
          </a:xfrm>
        </p:spPr>
        <p:txBody>
          <a:bodyPr>
            <a:normAutofit lnSpcReduction="10000"/>
          </a:bodyPr>
          <a:lstStyle/>
          <a:p>
            <a:pPr lvl="1">
              <a:buFontTx/>
              <a:buChar char="-"/>
            </a:pPr>
            <a:r>
              <a:rPr lang="fr-CH" sz="2800" dirty="0"/>
              <a:t>Inscriptions : </a:t>
            </a:r>
            <a:r>
              <a:rPr lang="fr-CH" sz="2800" dirty="0">
                <a:hlinkClick r:id="rId2"/>
              </a:rPr>
              <a:t>https://vevey.monportail.ch/Web/</a:t>
            </a:r>
            <a:r>
              <a:rPr lang="fr-CH" sz="2800" dirty="0"/>
              <a:t> dès 15 mai</a:t>
            </a:r>
          </a:p>
          <a:p>
            <a:pPr lvl="1">
              <a:buFontTx/>
              <a:buChar char="-"/>
            </a:pPr>
            <a:r>
              <a:rPr lang="fr-CH" sz="2800" dirty="0"/>
              <a:t>Repas</a:t>
            </a:r>
            <a:r>
              <a:rPr lang="fr-CH" sz="3600" dirty="0"/>
              <a:t> </a:t>
            </a:r>
            <a:r>
              <a:rPr lang="fr-CH" sz="2800" dirty="0"/>
              <a:t>chaud et activités</a:t>
            </a:r>
          </a:p>
          <a:p>
            <a:pPr lvl="1">
              <a:buFontTx/>
              <a:buChar char="-"/>
            </a:pPr>
            <a:r>
              <a:rPr lang="fr-CH" sz="2800" b="1" dirty="0">
                <a:solidFill>
                  <a:srgbClr val="00B0F0"/>
                </a:solidFill>
              </a:rPr>
              <a:t>Prix par repas : CHF 12.70</a:t>
            </a:r>
          </a:p>
          <a:p>
            <a:pPr lvl="1">
              <a:buFontTx/>
              <a:buChar char="-"/>
            </a:pPr>
            <a:r>
              <a:rPr lang="fr-CH" sz="2800" dirty="0"/>
              <a:t>Lieu : réfectoire de l’Aviron (Quai Maria-</a:t>
            </a:r>
            <a:r>
              <a:rPr lang="fr-CH" sz="2800" dirty="0" err="1"/>
              <a:t>Belgia</a:t>
            </a:r>
            <a:r>
              <a:rPr lang="fr-CH" sz="2800" dirty="0"/>
              <a:t> 16)</a:t>
            </a:r>
          </a:p>
        </p:txBody>
      </p:sp>
    </p:spTree>
  </p:cSld>
  <p:clrMapOvr>
    <a:masterClrMapping/>
  </p:clrMapOvr>
  <p:transition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0B7FC-01BD-6719-A2CF-484088009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sz="32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Nouveau</a:t>
            </a:r>
            <a:r>
              <a:rPr lang="fr-CH" sz="3200" dirty="0">
                <a:solidFill>
                  <a:schemeClr val="accent6">
                    <a:lumMod val="75000"/>
                  </a:schemeClr>
                </a:solidFill>
              </a:rPr>
              <a:t> : pique-nique surveillé 7-8P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028E91-A567-A7DD-A53F-00BAC95D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1609345"/>
            <a:ext cx="7427912" cy="4169664"/>
          </a:xfrm>
        </p:spPr>
        <p:txBody>
          <a:bodyPr/>
          <a:lstStyle/>
          <a:p>
            <a:r>
              <a:rPr lang="fr-CH" sz="2800" dirty="0">
                <a:solidFill>
                  <a:srgbClr val="00B0F0"/>
                </a:solidFill>
              </a:rPr>
              <a:t>Accès libre et gratuit, sans inscription</a:t>
            </a:r>
          </a:p>
          <a:p>
            <a:r>
              <a:rPr lang="fr-CH" sz="2800" dirty="0">
                <a:solidFill>
                  <a:srgbClr val="00B0F0"/>
                </a:solidFill>
              </a:rPr>
              <a:t>Horaire : </a:t>
            </a:r>
            <a:r>
              <a:rPr lang="fr-CH" sz="2800" dirty="0" err="1">
                <a:solidFill>
                  <a:srgbClr val="00B0F0"/>
                </a:solidFill>
              </a:rPr>
              <a:t>lun</a:t>
            </a:r>
            <a:r>
              <a:rPr lang="fr-CH" sz="2800" dirty="0">
                <a:solidFill>
                  <a:srgbClr val="00B0F0"/>
                </a:solidFill>
              </a:rPr>
              <a:t> – </a:t>
            </a:r>
            <a:r>
              <a:rPr lang="fr-CH" sz="2800" dirty="0" err="1">
                <a:solidFill>
                  <a:srgbClr val="00B0F0"/>
                </a:solidFill>
              </a:rPr>
              <a:t>mar</a:t>
            </a:r>
            <a:r>
              <a:rPr lang="fr-CH" sz="2800" dirty="0">
                <a:solidFill>
                  <a:srgbClr val="00B0F0"/>
                </a:solidFill>
              </a:rPr>
              <a:t> – jeu – </a:t>
            </a:r>
            <a:r>
              <a:rPr lang="fr-CH" sz="2800" dirty="0" err="1">
                <a:solidFill>
                  <a:srgbClr val="00B0F0"/>
                </a:solidFill>
              </a:rPr>
              <a:t>ven</a:t>
            </a:r>
            <a:r>
              <a:rPr lang="fr-CH" sz="2800" dirty="0">
                <a:solidFill>
                  <a:srgbClr val="00B0F0"/>
                </a:solidFill>
              </a:rPr>
              <a:t> 11h45 – 13h30 </a:t>
            </a:r>
          </a:p>
          <a:p>
            <a:r>
              <a:rPr lang="fr-CH" sz="2800" dirty="0">
                <a:solidFill>
                  <a:srgbClr val="00B0F0"/>
                </a:solidFill>
              </a:rPr>
              <a:t>Lieu : coll. de la </a:t>
            </a:r>
            <a:r>
              <a:rPr lang="fr-CH" sz="2800" dirty="0" err="1">
                <a:solidFill>
                  <a:srgbClr val="00B0F0"/>
                </a:solidFill>
              </a:rPr>
              <a:t>Veveyse</a:t>
            </a:r>
            <a:r>
              <a:rPr lang="fr-CH" sz="2800" dirty="0">
                <a:solidFill>
                  <a:srgbClr val="00B0F0"/>
                </a:solidFill>
              </a:rPr>
              <a:t>, salle VEV-1.01</a:t>
            </a:r>
          </a:p>
          <a:p>
            <a:r>
              <a:rPr lang="fr-CH" sz="2800" dirty="0"/>
              <a:t>Renseignements: Secteur famille – </a:t>
            </a:r>
          </a:p>
          <a:p>
            <a:pPr marL="0" indent="0">
              <a:buNone/>
            </a:pPr>
            <a:r>
              <a:rPr lang="fr-CH" sz="2800" dirty="0"/>
              <a:t>	021 925 34 45 ou </a:t>
            </a:r>
            <a:r>
              <a:rPr lang="fr-CH" sz="2800" u="sng" dirty="0">
                <a:hlinkClick r:id="rId2"/>
              </a:rPr>
              <a:t>famille@vevey.ch</a:t>
            </a:r>
            <a:endParaRPr lang="fr-CH" sz="2800" dirty="0"/>
          </a:p>
          <a:p>
            <a:endParaRPr lang="fr-CH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13763"/>
      </p:ext>
    </p:extLst>
  </p:cSld>
  <p:clrMapOvr>
    <a:masterClrMapping/>
  </p:clrMapOvr>
  <p:transition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18958-6A90-4194-8B41-B58BDF5A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441B41-DDD7-4313-B1B6-BCB8C12E3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115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fr-CH" sz="11500" baseline="30000" dirty="0">
                <a:solidFill>
                  <a:schemeClr val="accent5">
                    <a:lumMod val="75000"/>
                  </a:schemeClr>
                </a:solidFill>
              </a:rPr>
              <a:t>ème</a:t>
            </a:r>
            <a:r>
              <a:rPr lang="fr-CH" sz="11500" dirty="0">
                <a:solidFill>
                  <a:schemeClr val="accent5">
                    <a:lumMod val="75000"/>
                  </a:schemeClr>
                </a:solidFill>
              </a:rPr>
              <a:t> partie</a:t>
            </a:r>
          </a:p>
        </p:txBody>
      </p:sp>
    </p:spTree>
    <p:extLst>
      <p:ext uri="{BB962C8B-B14F-4D97-AF65-F5344CB8AC3E}">
        <p14:creationId xmlns:p14="http://schemas.microsoft.com/office/powerpoint/2010/main" val="410368126"/>
      </p:ext>
    </p:extLst>
  </p:cSld>
  <p:clrMapOvr>
    <a:masterClrMapping/>
  </p:clrMapOvr>
  <p:transition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840231"/>
            <a:ext cx="9143999" cy="328059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31540" y="-2091631"/>
            <a:ext cx="3280918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02522" y="-1920651"/>
            <a:ext cx="3280596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840232"/>
            <a:ext cx="6406864" cy="328059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4" y="83211"/>
            <a:ext cx="3742610" cy="3329348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B08E5A-673D-18A8-A7B0-B7C8C8D43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119" y="1408579"/>
            <a:ext cx="7540322" cy="2196353"/>
          </a:xfrm>
        </p:spPr>
        <p:txBody>
          <a:bodyPr anchor="b">
            <a:normAutofit/>
          </a:bodyPr>
          <a:lstStyle/>
          <a:p>
            <a:pPr algn="l"/>
            <a:r>
              <a:rPr lang="fr-FR" sz="3600" dirty="0">
                <a:solidFill>
                  <a:srgbClr val="FFFFFF"/>
                </a:solidFill>
                <a:latin typeface="Cambria" panose="02040503050406030204" pitchFamily="18" charset="0"/>
              </a:rPr>
              <a:t>EPS VEVEY</a:t>
            </a:r>
            <a:br>
              <a:rPr lang="fr-FR" sz="3600" dirty="0">
                <a:solidFill>
                  <a:srgbClr val="FFFFFF"/>
                </a:solidFill>
                <a:latin typeface="Cambria" panose="02040503050406030204" pitchFamily="18" charset="0"/>
              </a:rPr>
            </a:br>
            <a:r>
              <a:rPr lang="fr-FR" sz="3600" dirty="0">
                <a:solidFill>
                  <a:srgbClr val="FFFFFF"/>
                </a:solidFill>
                <a:latin typeface="Cambria" panose="02040503050406030204" pitchFamily="18" charset="0"/>
              </a:rPr>
              <a:t>Un établissement ouvert sur la cité et soucieux de son environnement. </a:t>
            </a:r>
            <a:endParaRPr lang="fr-CH" sz="36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09955B-8F6A-ACC8-830C-1D1CE7489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012" y="4510368"/>
            <a:ext cx="7504463" cy="1093694"/>
          </a:xfrm>
        </p:spPr>
        <p:txBody>
          <a:bodyPr anchor="ctr">
            <a:normAutofit/>
          </a:bodyPr>
          <a:lstStyle/>
          <a:p>
            <a:pPr algn="l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294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0D927-9324-A9C0-21EC-549AEE40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410" y="1124745"/>
            <a:ext cx="6752647" cy="5298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H" sz="1500" dirty="0"/>
              <a:t>Projets : un premier semestre citoyen et sportif</a:t>
            </a:r>
            <a:br>
              <a:rPr lang="fr-CH" sz="1500" dirty="0"/>
            </a:br>
            <a:r>
              <a:rPr lang="fr-CH" sz="1500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B3657E-F1AC-A01A-721C-5501BC40F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5445224"/>
            <a:ext cx="2057400" cy="215444"/>
          </a:xfrm>
        </p:spPr>
        <p:txBody>
          <a:bodyPr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55B4C71B-5AB6-3141-9991-BED08649FFB2}" type="slidenum">
              <a:rPr lang="en-CH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34</a:t>
            </a:fld>
            <a:endParaRPr lang="en-CH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F80EE00C-1F53-4857-D962-64A0FBDB9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848174"/>
              </p:ext>
            </p:extLst>
          </p:nvPr>
        </p:nvGraphicFramePr>
        <p:xfrm>
          <a:off x="575556" y="1654573"/>
          <a:ext cx="7560840" cy="4012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 descr="Une image contenant chaussures, habits, personne, homme&#10;&#10;Le contenu généré par l’IA peut être incorrect.">
            <a:extLst>
              <a:ext uri="{FF2B5EF4-FFF2-40B4-BE49-F238E27FC236}">
                <a16:creationId xmlns:a16="http://schemas.microsoft.com/office/drawing/2014/main" id="{2C2E1A96-D061-AAE1-7481-B5495FD88B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07160"/>
            <a:ext cx="1440160" cy="11521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DCA52E5-DC8D-864C-0DEE-C4C6F5A70417}"/>
              </a:ext>
            </a:extLst>
          </p:cNvPr>
          <p:cNvSpPr txBox="1"/>
          <p:nvPr/>
        </p:nvSpPr>
        <p:spPr>
          <a:xfrm>
            <a:off x="6084168" y="494116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H" dirty="0">
                <a:solidFill>
                  <a:srgbClr val="000000"/>
                </a:solidFill>
                <a:latin typeface="Arial" charset="0"/>
              </a:rPr>
              <a:t>Festival du film italophone</a:t>
            </a:r>
          </a:p>
        </p:txBody>
      </p:sp>
      <p:pic>
        <p:nvPicPr>
          <p:cNvPr id="11" name="Image 10" descr="Une image contenant texte, Police, conception, plaque de porte&#10;&#10;Le contenu généré par l’IA peut être incorrect.">
            <a:extLst>
              <a:ext uri="{FF2B5EF4-FFF2-40B4-BE49-F238E27FC236}">
                <a16:creationId xmlns:a16="http://schemas.microsoft.com/office/drawing/2014/main" id="{A09CCE70-7112-3E73-9B56-94019FFC1E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14" y="3583824"/>
            <a:ext cx="1730855" cy="1277536"/>
          </a:xfrm>
          <a:prstGeom prst="rect">
            <a:avLst/>
          </a:prstGeom>
        </p:spPr>
      </p:pic>
      <p:pic>
        <p:nvPicPr>
          <p:cNvPr id="13" name="Image 12" descr="Une image contenant personne, habits, homme, Uniforme sportif&#10;&#10;Le contenu généré par l’IA peut être incorrect.">
            <a:extLst>
              <a:ext uri="{FF2B5EF4-FFF2-40B4-BE49-F238E27FC236}">
                <a16:creationId xmlns:a16="http://schemas.microsoft.com/office/drawing/2014/main" id="{AE17030E-D103-77CD-29C6-5F6C20DC8B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36" y="1804962"/>
            <a:ext cx="2279008" cy="9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75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857251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6096642" cy="1181596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857250"/>
            <a:ext cx="9144002" cy="118073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9D0E51-FC9F-5306-ACF2-939DEA97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5" y="1043279"/>
            <a:ext cx="5297791" cy="86940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75">
                <a:solidFill>
                  <a:srgbClr val="FFFFFF"/>
                </a:solidFill>
              </a:rPr>
              <a:t>Nos actions</a:t>
            </a:r>
            <a:br>
              <a:rPr lang="en-US" sz="2775">
                <a:solidFill>
                  <a:srgbClr val="FFFFFF"/>
                </a:solidFill>
              </a:rPr>
            </a:br>
            <a:endParaRPr lang="en-US" sz="2775">
              <a:solidFill>
                <a:srgbClr val="FFFFFF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39563B2-5E35-908F-CE4F-DC872A87F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4" y="2037982"/>
            <a:ext cx="8096701" cy="40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51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Structure de l’école vaudoise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591298"/>
              </p:ext>
            </p:extLst>
          </p:nvPr>
        </p:nvGraphicFramePr>
        <p:xfrm>
          <a:off x="1115615" y="1268760"/>
          <a:ext cx="7935788" cy="540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1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473">
                <a:tc>
                  <a:txBody>
                    <a:bodyPr/>
                    <a:lstStyle/>
                    <a:p>
                      <a:endParaRPr lang="fr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H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Rac I et Rac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fr-CH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CH" b="0" dirty="0">
                          <a:solidFill>
                            <a:schemeClr val="tx1"/>
                          </a:solidFill>
                        </a:rPr>
                        <a:t>Degré secondaire 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473"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14-15 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11S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fr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Voie</a:t>
                      </a:r>
                    </a:p>
                    <a:p>
                      <a:pPr algn="ctr"/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 prégymnasiale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fr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Voie </a:t>
                      </a:r>
                    </a:p>
                    <a:p>
                      <a:pPr algn="ctr"/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générale </a:t>
                      </a:r>
                    </a:p>
                    <a:p>
                      <a:pPr algn="ctr"/>
                      <a:r>
                        <a:rPr lang="fr-CH" sz="1200" dirty="0">
                          <a:solidFill>
                            <a:schemeClr val="tx1"/>
                          </a:solidFill>
                        </a:rPr>
                        <a:t>avec niveaux en français, mathématiques et allemand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473"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13-14 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10S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393"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12-13 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9S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473"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11-12 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8P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endParaRPr lang="fr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Deuxième cycle primaire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fr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Degré</a:t>
                      </a:r>
                      <a:r>
                        <a:rPr lang="fr-CH" baseline="0" dirty="0">
                          <a:solidFill>
                            <a:schemeClr val="tx1"/>
                          </a:solidFill>
                        </a:rPr>
                        <a:t> primaire</a:t>
                      </a:r>
                      <a:endParaRPr lang="fr-CH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473"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10-11 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7P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473"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9-10 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6P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73"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8-9 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5P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473"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7-8 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4P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endParaRPr lang="fr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Premier cycle primaire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473"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6-7 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3P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473"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5-6 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2P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2473"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4-5 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1P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Flèche droite 4"/>
          <p:cNvSpPr/>
          <p:nvPr/>
        </p:nvSpPr>
        <p:spPr>
          <a:xfrm>
            <a:off x="251520" y="3587436"/>
            <a:ext cx="864096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ransition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Conseil de direction</a:t>
            </a:r>
          </a:p>
        </p:txBody>
      </p:sp>
      <p:graphicFrame>
        <p:nvGraphicFramePr>
          <p:cNvPr id="4" name="Organigramme hiérarchique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375237"/>
              </p:ext>
            </p:extLst>
          </p:nvPr>
        </p:nvGraphicFramePr>
        <p:xfrm>
          <a:off x="827584" y="1484784"/>
          <a:ext cx="74888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2542" y="274638"/>
            <a:ext cx="5374257" cy="1143000"/>
          </a:xfrm>
        </p:spPr>
        <p:txBody>
          <a:bodyPr wrap="square" anchor="ctr">
            <a:normAutofit/>
          </a:bodyPr>
          <a:lstStyle/>
          <a:p>
            <a:r>
              <a:rPr lang="fr-CH" dirty="0">
                <a:solidFill>
                  <a:schemeClr val="accent2"/>
                </a:solidFill>
              </a:rPr>
              <a:t>Enclassement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A5D813E-C9C7-389E-B64D-43D7C6FFD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Users\biluj8\Desktop\IMG-20170919-WA0000.jpg">
            <a:extLst>
              <a:ext uri="{FF2B5EF4-FFF2-40B4-BE49-F238E27FC236}">
                <a16:creationId xmlns:a16="http://schemas.microsoft.com/office/drawing/2014/main" id="{B5B839C6-FDAC-3ABD-324D-C9525606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014216"/>
            <a:ext cx="4040188" cy="22726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112500"/>
          </a:effectLst>
        </p:spPr>
      </p:pic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1DF78B2-3F06-1219-3D34-8D6AF21AF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wrap="square" anchor="t"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fr-CH" sz="1700" dirty="0">
                <a:solidFill>
                  <a:srgbClr val="92D050"/>
                </a:solidFill>
              </a:rPr>
              <a:t>L’EPS Vevey </a:t>
            </a:r>
            <a:r>
              <a:rPr lang="fr-CH" sz="1700" u="sng" dirty="0">
                <a:solidFill>
                  <a:srgbClr val="92D050"/>
                </a:solidFill>
              </a:rPr>
              <a:t>n’enclasse pas </a:t>
            </a:r>
            <a:r>
              <a:rPr lang="fr-CH" sz="1700" dirty="0">
                <a:solidFill>
                  <a:srgbClr val="92D050"/>
                </a:solidFill>
              </a:rPr>
              <a:t>les élèves selon leur zone d’habitation, ainsi tous les élèves de 7P seront au </a:t>
            </a:r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endParaRPr lang="fr-CH" sz="1500" dirty="0"/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fr-CH" sz="3000" b="1" u="sng" dirty="0">
                <a:solidFill>
                  <a:srgbClr val="FF0000"/>
                </a:solidFill>
              </a:rPr>
              <a:t>Collège des Galeries du Rivage</a:t>
            </a:r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fr-CH" sz="3000" u="sng" dirty="0">
                <a:solidFill>
                  <a:srgbClr val="FF0000"/>
                </a:solidFill>
              </a:rPr>
              <a:t>Rue Louis-Meyer 4</a:t>
            </a:r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endParaRPr lang="fr-CH" sz="1500" dirty="0"/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fr-CH" sz="1500" dirty="0">
                <a:solidFill>
                  <a:srgbClr val="FF0000"/>
                </a:solidFill>
              </a:rPr>
              <a:t>Des déplacements vers d’autres bâtiments scolaires seront possibles. 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155977C6-0D49-14FD-09C8-68F9436C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2950" y="6524625"/>
            <a:ext cx="1295400" cy="196850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fld id="{11EA0AF6-2473-42A4-A6C5-78AA66E8C206}" type="datetime4">
              <a:rPr lang="fr-FR" sz="7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t>6 mai 2026</a:t>
            </a:fld>
            <a:endParaRPr lang="fr-CH" sz="700">
              <a:solidFill>
                <a:srgbClr val="000000"/>
              </a:solidFill>
            </a:endParaRPr>
          </a:p>
        </p:txBody>
      </p: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A777500A-9BCF-8424-139B-596E0C823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43888" y="6524625"/>
            <a:ext cx="442912" cy="196850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fld id="{5C24016D-5688-49A2-B9A6-8F2939C810DA}" type="slidenum">
              <a:rPr lang="fr-CH" sz="70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t>38</a:t>
            </a:fld>
            <a:endParaRPr lang="fr-CH" sz="700">
              <a:solidFill>
                <a:srgbClr val="000000"/>
              </a:solidFill>
            </a:endParaRPr>
          </a:p>
        </p:txBody>
      </p:sp>
      <p:sp>
        <p:nvSpPr>
          <p:cNvPr id="23" name="Footer Placeholder 8">
            <a:extLst>
              <a:ext uri="{FF2B5EF4-FFF2-40B4-BE49-F238E27FC236}">
                <a16:creationId xmlns:a16="http://schemas.microsoft.com/office/drawing/2014/main" id="{DBBA7939-05D4-7387-9583-171EB002DD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39750" y="6524625"/>
            <a:ext cx="5184775" cy="196850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CH" sz="700">
                <a:solidFill>
                  <a:srgbClr val="000000"/>
                </a:solidFill>
              </a:rPr>
              <a:t>Département, Service		            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541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H" sz="5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Collège du CLOS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8888" y="1475117"/>
            <a:ext cx="7427912" cy="4554746"/>
          </a:xfrm>
        </p:spPr>
        <p:txBody>
          <a:bodyPr/>
          <a:lstStyle/>
          <a:p>
            <a:pPr marL="0" indent="0" algn="ctr">
              <a:buNone/>
            </a:pPr>
            <a:r>
              <a:rPr lang="fr-CH" sz="8800" dirty="0">
                <a:solidFill>
                  <a:srgbClr val="002060"/>
                </a:solidFill>
              </a:rPr>
              <a:t>8 classes de 7P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96170259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3429000"/>
            <a:ext cx="4238926" cy="2828520"/>
          </a:xfrm>
          <a:custGeom>
            <a:avLst/>
            <a:gdLst/>
            <a:ahLst/>
            <a:cxnLst/>
            <a:rect l="l" t="t" r="r" b="b"/>
            <a:pathLst>
              <a:path w="8477852" h="5657039">
                <a:moveTo>
                  <a:pt x="8477852" y="5657039"/>
                </a:moveTo>
                <a:lnTo>
                  <a:pt x="0" y="5657039"/>
                </a:lnTo>
                <a:lnTo>
                  <a:pt x="0" y="0"/>
                </a:lnTo>
                <a:lnTo>
                  <a:pt x="8477852" y="0"/>
                </a:lnTo>
                <a:lnTo>
                  <a:pt x="8477852" y="56570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3" name="Freeform 3"/>
          <p:cNvSpPr/>
          <p:nvPr/>
        </p:nvSpPr>
        <p:spPr>
          <a:xfrm flipH="1">
            <a:off x="-9525" y="857250"/>
            <a:ext cx="1201641" cy="980976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4" name="Freeform 4"/>
          <p:cNvSpPr/>
          <p:nvPr/>
        </p:nvSpPr>
        <p:spPr>
          <a:xfrm flipH="1">
            <a:off x="-9525" y="857250"/>
            <a:ext cx="1072853" cy="875838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5" name="TextBox 5"/>
          <p:cNvSpPr txBox="1"/>
          <p:nvPr/>
        </p:nvSpPr>
        <p:spPr>
          <a:xfrm>
            <a:off x="4345213" y="2549228"/>
            <a:ext cx="4711914" cy="1877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8"/>
              </a:lnSpc>
            </a:pPr>
            <a:r>
              <a:rPr lang="en-US" sz="5219" dirty="0">
                <a:solidFill>
                  <a:srgbClr val="1B1A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Soirée</a:t>
            </a:r>
          </a:p>
          <a:p>
            <a:pPr algn="just">
              <a:lnSpc>
                <a:spcPts val="4958"/>
              </a:lnSpc>
            </a:pPr>
            <a:r>
              <a:rPr lang="en-US" sz="5219" dirty="0">
                <a:solidFill>
                  <a:srgbClr val="1B1A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Parents</a:t>
            </a:r>
          </a:p>
          <a:p>
            <a:pPr algn="r">
              <a:lnSpc>
                <a:spcPts val="4578"/>
              </a:lnSpc>
            </a:pPr>
            <a:endParaRPr lang="en-US" sz="5219" dirty="0">
              <a:solidFill>
                <a:srgbClr val="1B1A17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652920" y="5522368"/>
            <a:ext cx="1404207" cy="389166"/>
          </a:xfrm>
          <a:custGeom>
            <a:avLst/>
            <a:gdLst/>
            <a:ahLst/>
            <a:cxnLst/>
            <a:rect l="l" t="t" r="r" b="b"/>
            <a:pathLst>
              <a:path w="2808413" h="778332">
                <a:moveTo>
                  <a:pt x="0" y="0"/>
                </a:moveTo>
                <a:lnTo>
                  <a:pt x="2808412" y="0"/>
                </a:lnTo>
                <a:lnTo>
                  <a:pt x="2808412" y="778332"/>
                </a:lnTo>
                <a:lnTo>
                  <a:pt x="0" y="7783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7" name="Freeform 7"/>
          <p:cNvSpPr/>
          <p:nvPr/>
        </p:nvSpPr>
        <p:spPr>
          <a:xfrm>
            <a:off x="7254565" y="207549"/>
            <a:ext cx="2353999" cy="2057400"/>
          </a:xfrm>
          <a:custGeom>
            <a:avLst/>
            <a:gdLst/>
            <a:ahLst/>
            <a:cxnLst/>
            <a:rect l="l" t="t" r="r" b="b"/>
            <a:pathLst>
              <a:path w="4707997" h="4114800">
                <a:moveTo>
                  <a:pt x="0" y="0"/>
                </a:moveTo>
                <a:lnTo>
                  <a:pt x="4707996" y="0"/>
                </a:lnTo>
                <a:lnTo>
                  <a:pt x="4707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8" name="Freeform 8"/>
          <p:cNvSpPr/>
          <p:nvPr/>
        </p:nvSpPr>
        <p:spPr>
          <a:xfrm>
            <a:off x="304800" y="1226298"/>
            <a:ext cx="3249833" cy="3151601"/>
          </a:xfrm>
          <a:custGeom>
            <a:avLst/>
            <a:gdLst/>
            <a:ahLst/>
            <a:cxnLst/>
            <a:rect l="l" t="t" r="r" b="b"/>
            <a:pathLst>
              <a:path w="6499665" h="6303201">
                <a:moveTo>
                  <a:pt x="0" y="0"/>
                </a:moveTo>
                <a:lnTo>
                  <a:pt x="6499665" y="0"/>
                </a:lnTo>
                <a:lnTo>
                  <a:pt x="6499665" y="6303201"/>
                </a:lnTo>
                <a:lnTo>
                  <a:pt x="0" y="63032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</p:spTree>
  </p:cSld>
  <p:clrMapOvr>
    <a:masterClrMapping/>
  </p:clrMapOvr>
  <p:transition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48680"/>
            <a:ext cx="6959600" cy="5251229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fr-CH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7P – Principaux changements</a:t>
            </a:r>
          </a:p>
          <a:p>
            <a:r>
              <a:rPr lang="fr-CH" sz="3200" dirty="0">
                <a:solidFill>
                  <a:srgbClr val="002060"/>
                </a:solidFill>
              </a:rPr>
              <a:t>Horaire de l’élève</a:t>
            </a:r>
          </a:p>
          <a:p>
            <a:r>
              <a:rPr lang="fr-CH" sz="3200" dirty="0">
                <a:solidFill>
                  <a:srgbClr val="002060"/>
                </a:solidFill>
              </a:rPr>
              <a:t>Équipe pédagogique</a:t>
            </a:r>
          </a:p>
          <a:p>
            <a:r>
              <a:rPr lang="fr-CH" sz="3200" dirty="0">
                <a:solidFill>
                  <a:srgbClr val="002060"/>
                </a:solidFill>
              </a:rPr>
              <a:t>Évaluations </a:t>
            </a:r>
          </a:p>
          <a:p>
            <a:r>
              <a:rPr lang="fr-CH" sz="3200" dirty="0">
                <a:solidFill>
                  <a:srgbClr val="002060"/>
                </a:solidFill>
              </a:rPr>
              <a:t>Emploi du temps</a:t>
            </a:r>
          </a:p>
          <a:p>
            <a:pPr marL="0" indent="0">
              <a:buNone/>
            </a:pPr>
            <a:endParaRPr lang="fr-CH" sz="2400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sz="2400" dirty="0">
                <a:solidFill>
                  <a:srgbClr val="002060"/>
                </a:solidFill>
              </a:rPr>
              <a:t>Site internet </a:t>
            </a:r>
            <a:r>
              <a:rPr lang="fr-CH" sz="2400" dirty="0"/>
              <a:t>	</a:t>
            </a:r>
            <a:r>
              <a:rPr lang="fr-CH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www.vevey-eps.ch</a:t>
            </a:r>
          </a:p>
          <a:p>
            <a:pPr marL="0" indent="0">
              <a:buNone/>
            </a:pPr>
            <a:endParaRPr lang="fr-CH" sz="2400" dirty="0"/>
          </a:p>
        </p:txBody>
      </p:sp>
      <p:pic>
        <p:nvPicPr>
          <p:cNvPr id="4" name="Picture 2" descr="C:\Users\seps0422\Favorites\Desktop\5703388-8505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54" y="3031043"/>
            <a:ext cx="3672408" cy="244356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24125" y="479569"/>
            <a:ext cx="7048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dirty="0">
                <a:solidFill>
                  <a:srgbClr val="00B0F0"/>
                </a:solidFill>
              </a:rPr>
              <a:t>HORAIRE DE L’ÉLÈVE 7P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7584" y="1484784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5400" dirty="0">
                <a:solidFill>
                  <a:srgbClr val="002060"/>
                </a:solidFill>
              </a:rPr>
              <a:t>8h05-9h40</a:t>
            </a:r>
          </a:p>
          <a:p>
            <a:r>
              <a:rPr lang="fr-CH" sz="3200" dirty="0">
                <a:solidFill>
                  <a:srgbClr val="002060"/>
                </a:solidFill>
              </a:rPr>
              <a:t>	Récréation</a:t>
            </a:r>
          </a:p>
          <a:p>
            <a:r>
              <a:rPr lang="fr-CH" sz="5400" dirty="0">
                <a:solidFill>
                  <a:srgbClr val="002060"/>
                </a:solidFill>
              </a:rPr>
              <a:t>10h-11h35</a:t>
            </a:r>
          </a:p>
          <a:p>
            <a:r>
              <a:rPr lang="fr-CH" sz="3200" dirty="0">
                <a:solidFill>
                  <a:srgbClr val="FFFF00"/>
                </a:solidFill>
              </a:rPr>
              <a:t>	</a:t>
            </a:r>
            <a:r>
              <a:rPr lang="fr-CH" sz="3200" dirty="0">
                <a:solidFill>
                  <a:srgbClr val="00B0F0"/>
                </a:solidFill>
              </a:rPr>
              <a:t>Pause de midi</a:t>
            </a:r>
          </a:p>
          <a:p>
            <a:r>
              <a:rPr lang="fr-CH" sz="5400" dirty="0">
                <a:solidFill>
                  <a:srgbClr val="002060"/>
                </a:solidFill>
              </a:rPr>
              <a:t>13h25-15h</a:t>
            </a:r>
          </a:p>
          <a:p>
            <a:r>
              <a:rPr lang="fr-CH" sz="3200" dirty="0">
                <a:solidFill>
                  <a:srgbClr val="002060"/>
                </a:solidFill>
              </a:rPr>
              <a:t>	Récréation</a:t>
            </a:r>
          </a:p>
          <a:p>
            <a:r>
              <a:rPr lang="fr-CH" sz="5400" dirty="0">
                <a:solidFill>
                  <a:srgbClr val="002060"/>
                </a:solidFill>
              </a:rPr>
              <a:t>15h15-16h</a:t>
            </a:r>
          </a:p>
        </p:txBody>
      </p:sp>
    </p:spTree>
    <p:extLst>
      <p:ext uri="{BB962C8B-B14F-4D97-AF65-F5344CB8AC3E}">
        <p14:creationId xmlns:p14="http://schemas.microsoft.com/office/powerpoint/2010/main" val="358739183"/>
      </p:ext>
    </p:extLst>
  </p:cSld>
  <p:clrMapOvr>
    <a:masterClrMapping/>
  </p:clrMapOvr>
  <p:transition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862" y="548680"/>
            <a:ext cx="4500249" cy="6048672"/>
          </a:xfrm>
        </p:spPr>
        <p:txBody>
          <a:bodyPr>
            <a:normAutofit fontScale="62500" lnSpcReduction="20000"/>
          </a:bodyPr>
          <a:lstStyle/>
          <a:p>
            <a:pPr marL="0">
              <a:buFontTx/>
              <a:buNone/>
            </a:pPr>
            <a:r>
              <a:rPr lang="fr-CH" sz="4400" dirty="0">
                <a:solidFill>
                  <a:srgbClr val="00B0F0"/>
                </a:solidFill>
              </a:rPr>
              <a:t>Une équipe pédagogique</a:t>
            </a:r>
            <a:endParaRPr lang="fr-CH" sz="24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3400" dirty="0">
                <a:solidFill>
                  <a:srgbClr val="002060"/>
                </a:solidFill>
              </a:rPr>
              <a:t>Maitre-sse de classe : répondant privilégié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3400" dirty="0">
                <a:solidFill>
                  <a:srgbClr val="002060"/>
                </a:solidFill>
              </a:rPr>
              <a:t>Maitres de discipline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3400" dirty="0">
                <a:solidFill>
                  <a:srgbClr val="002060"/>
                </a:solidFill>
              </a:rPr>
              <a:t>Maitres d’une même file : collaboration, concertation, tests communs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3400" dirty="0">
                <a:solidFill>
                  <a:srgbClr val="002060"/>
                </a:solidFill>
              </a:rPr>
              <a:t>Conseils de classe : chaque situation d’élève est examinée</a:t>
            </a:r>
          </a:p>
          <a:p>
            <a:pPr marL="0" indent="0">
              <a:buNone/>
            </a:pPr>
            <a:endParaRPr lang="fr-CH" sz="2400" dirty="0"/>
          </a:p>
          <a:p>
            <a:pPr marL="0" indent="0">
              <a:buNone/>
            </a:pPr>
            <a:endParaRPr lang="fr-CH" sz="2400" dirty="0"/>
          </a:p>
          <a:p>
            <a:pPr marL="0" indent="0">
              <a:buNone/>
            </a:pPr>
            <a:endParaRPr lang="fr-CH" sz="2400" dirty="0"/>
          </a:p>
          <a:p>
            <a:pPr marL="0" indent="0">
              <a:buNone/>
            </a:pPr>
            <a:endParaRPr lang="fr-CH" sz="2400" dirty="0"/>
          </a:p>
          <a:p>
            <a:pPr marL="0" indent="0">
              <a:buNone/>
            </a:pPr>
            <a:endParaRPr lang="fr-CH" sz="2400" dirty="0"/>
          </a:p>
          <a:p>
            <a:pPr marL="0" indent="0">
              <a:buNone/>
            </a:pPr>
            <a:endParaRPr lang="fr-CH" sz="2400" dirty="0"/>
          </a:p>
          <a:p>
            <a:pPr>
              <a:buNone/>
            </a:pPr>
            <a:r>
              <a:rPr lang="fr-CH" sz="1200" dirty="0"/>
              <a:t>			http://tpe-ccl.e-monsite.com/pages/i-les-reseaux-sociaux.html</a:t>
            </a:r>
            <a:r>
              <a:rPr lang="fr-FR" sz="1500" dirty="0"/>
              <a:t>					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377991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818705"/>
      </p:ext>
    </p:extLst>
  </p:cSld>
  <p:clrMapOvr>
    <a:masterClrMapping/>
  </p:clrMapOvr>
  <p:transition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4D55DF-B0F3-4CAC-9A31-36C0267C9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Les évaluations en 7 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912138-B5B4-461C-8BCE-68C0007F2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484784"/>
            <a:ext cx="7633742" cy="482453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fr-CH" sz="9600" b="1" i="1" dirty="0">
                <a:solidFill>
                  <a:srgbClr val="002060"/>
                </a:solidFill>
              </a:rPr>
              <a:t>Un groupe restreint : FRA-MAT-ALL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CH" sz="9600" i="1" dirty="0">
                <a:solidFill>
                  <a:srgbClr val="002060"/>
                </a:solidFill>
              </a:rPr>
              <a:t>U</a:t>
            </a:r>
            <a:r>
              <a:rPr lang="fr-CH" sz="9600" b="1" i="1" dirty="0">
                <a:solidFill>
                  <a:srgbClr val="002060"/>
                </a:solidFill>
              </a:rPr>
              <a:t>n groupe principal avec les 10 branches FRA-MAT-ALL-ANG-HIS-GEO-SCN-ACM-AVI-MUS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fr-CH" sz="9600" b="1" i="1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fr-CH" sz="9600" b="1" i="1" dirty="0">
                <a:solidFill>
                  <a:srgbClr val="002060"/>
                </a:solidFill>
              </a:rPr>
              <a:t>Réussite à </a:t>
            </a:r>
            <a:r>
              <a:rPr lang="fr-CH" sz="9600" b="1" i="1" u="sng" dirty="0">
                <a:solidFill>
                  <a:srgbClr val="002060"/>
                </a:solidFill>
              </a:rPr>
              <a:t>12 pts </a:t>
            </a:r>
            <a:r>
              <a:rPr lang="fr-CH" sz="9600" b="1" i="1" dirty="0">
                <a:solidFill>
                  <a:srgbClr val="002060"/>
                </a:solidFill>
              </a:rPr>
              <a:t>et </a:t>
            </a:r>
            <a:r>
              <a:rPr lang="fr-CH" sz="9600" b="1" i="1" u="sng" dirty="0">
                <a:solidFill>
                  <a:srgbClr val="002060"/>
                </a:solidFill>
              </a:rPr>
              <a:t>40 pts </a:t>
            </a:r>
            <a:r>
              <a:rPr lang="fr-CH" sz="9600" b="1" i="1" dirty="0">
                <a:solidFill>
                  <a:srgbClr val="002060"/>
                </a:solidFill>
              </a:rPr>
              <a:t>au minimum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9600" b="1" i="1" dirty="0">
                <a:solidFill>
                  <a:srgbClr val="002060"/>
                </a:solidFill>
              </a:rPr>
              <a:t>Un TA (= somme de 3 à 10 « tests assimilés ») maximum pour 4 TS.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9600" b="1" i="1" dirty="0">
                <a:solidFill>
                  <a:srgbClr val="002060"/>
                </a:solidFill>
              </a:rPr>
              <a:t>Pas de note en EPH mais un dossier d’évaluation des compétences. </a:t>
            </a:r>
          </a:p>
          <a:p>
            <a:pPr>
              <a:lnSpc>
                <a:spcPct val="170000"/>
              </a:lnSpc>
              <a:buFontTx/>
              <a:buNone/>
            </a:pPr>
            <a:endParaRPr lang="fr-CH" sz="11200" b="1" dirty="0"/>
          </a:p>
          <a:p>
            <a:pPr>
              <a:buFontTx/>
              <a:buNone/>
            </a:pPr>
            <a:endParaRPr lang="fr-CH" sz="8000" b="1" dirty="0"/>
          </a:p>
          <a:p>
            <a:pPr>
              <a:buFontTx/>
              <a:buNone/>
            </a:pPr>
            <a:endParaRPr lang="fr-CH" sz="1800" dirty="0"/>
          </a:p>
          <a:p>
            <a:pPr>
              <a:buFontTx/>
              <a:buNone/>
            </a:pPr>
            <a:endParaRPr lang="fr-CH" sz="1800" dirty="0"/>
          </a:p>
          <a:p>
            <a:pPr>
              <a:buFontTx/>
              <a:buNone/>
            </a:pPr>
            <a:endParaRPr lang="fr-CH" sz="1800" dirty="0"/>
          </a:p>
          <a:p>
            <a:pPr>
              <a:buFontTx/>
              <a:buNone/>
            </a:pPr>
            <a:endParaRPr lang="fr-CH" sz="1800" dirty="0"/>
          </a:p>
          <a:p>
            <a:pPr>
              <a:buFontTx/>
              <a:buNone/>
            </a:pPr>
            <a:r>
              <a:rPr lang="fr-CH" sz="1000" dirty="0"/>
              <a:t>	</a:t>
            </a:r>
          </a:p>
          <a:p>
            <a:pPr>
              <a:buFontTx/>
              <a:buNone/>
            </a:pPr>
            <a:endParaRPr lang="fr-FR" sz="1800" dirty="0"/>
          </a:p>
          <a:p>
            <a:pPr marL="457200" lvl="1" indent="0">
              <a:buNone/>
            </a:pPr>
            <a:endParaRPr lang="fr-CH" sz="8000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61671503"/>
      </p:ext>
    </p:extLst>
  </p:cSld>
  <p:clrMapOvr>
    <a:masterClrMapping/>
  </p:clrMapOvr>
  <p:transition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29217BB-A9C9-D4A6-74CC-CBFECA63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549275"/>
            <a:ext cx="7427912" cy="706438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AFDD11B-5BF3-D70B-F5F6-B100A3F16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79" y="781595"/>
            <a:ext cx="6902348" cy="5143310"/>
          </a:xfrm>
        </p:spPr>
      </p:pic>
    </p:spTree>
    <p:extLst>
      <p:ext uri="{BB962C8B-B14F-4D97-AF65-F5344CB8AC3E}">
        <p14:creationId xmlns:p14="http://schemas.microsoft.com/office/powerpoint/2010/main" val="896357529"/>
      </p:ext>
    </p:extLst>
  </p:cSld>
  <p:clrMapOvr>
    <a:masterClrMapping/>
  </p:clrMapOvr>
  <p:transition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85584" cy="1143000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00B0F0"/>
                </a:solidFill>
              </a:rPr>
              <a:t>	Permanences pour les élèves</a:t>
            </a:r>
          </a:p>
        </p:txBody>
      </p:sp>
      <p:sp>
        <p:nvSpPr>
          <p:cNvPr id="32771" name="Espace réservé du contenu 12"/>
          <p:cNvSpPr>
            <a:spLocks noGrp="1"/>
          </p:cNvSpPr>
          <p:nvPr>
            <p:ph idx="1"/>
          </p:nvPr>
        </p:nvSpPr>
        <p:spPr>
          <a:xfrm>
            <a:off x="611560" y="1600200"/>
            <a:ext cx="8352928" cy="4781128"/>
          </a:xfrm>
        </p:spPr>
        <p:txBody>
          <a:bodyPr>
            <a:normAutofit fontScale="92500" lnSpcReduction="10000"/>
          </a:bodyPr>
          <a:lstStyle/>
          <a:p>
            <a:pPr marL="52863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3200" dirty="0">
                <a:solidFill>
                  <a:srgbClr val="002060"/>
                </a:solidFill>
              </a:rPr>
              <a:t>organisé par l’école</a:t>
            </a:r>
          </a:p>
          <a:p>
            <a:pPr marL="52863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3200" dirty="0">
                <a:solidFill>
                  <a:srgbClr val="002060"/>
                </a:solidFill>
              </a:rPr>
              <a:t>permet à un élève qui éprouve des difficultés d’être aidé </a:t>
            </a:r>
          </a:p>
          <a:p>
            <a:pPr marL="52863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3200" dirty="0">
                <a:solidFill>
                  <a:srgbClr val="002060"/>
                </a:solidFill>
              </a:rPr>
              <a:t>ne sert pas à faire les devoirs</a:t>
            </a:r>
          </a:p>
          <a:p>
            <a:pPr marL="52863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3200" dirty="0">
                <a:solidFill>
                  <a:srgbClr val="002060"/>
                </a:solidFill>
              </a:rPr>
              <a:t>sur demande de l’élève ou proposition de l’enseignant-e</a:t>
            </a:r>
          </a:p>
          <a:p>
            <a:pPr marL="52863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3200" dirty="0">
                <a:solidFill>
                  <a:srgbClr val="002060"/>
                </a:solidFill>
              </a:rPr>
              <a:t>horaires distribués et affichés en classe</a:t>
            </a:r>
          </a:p>
          <a:p>
            <a:pPr>
              <a:buFontTx/>
              <a:buNone/>
            </a:pPr>
            <a:endParaRPr lang="fr-CH" sz="1800" dirty="0"/>
          </a:p>
          <a:p>
            <a:pPr lvl="1">
              <a:buFont typeface="Arial" charset="0"/>
              <a:buChar char="•"/>
            </a:pPr>
            <a:endParaRPr lang="fr-FR" sz="1400" b="1" dirty="0">
              <a:solidFill>
                <a:srgbClr val="00B0F0"/>
              </a:solidFill>
            </a:endParaRPr>
          </a:p>
          <a:p>
            <a:pPr>
              <a:buFontTx/>
              <a:buNone/>
            </a:pPr>
            <a:endParaRPr lang="fr-FR" sz="1800" dirty="0"/>
          </a:p>
          <a:p>
            <a:pPr>
              <a:buFontTx/>
              <a:buNone/>
            </a:pPr>
            <a:endParaRPr lang="fr-FR" sz="1800" b="1" dirty="0">
              <a:solidFill>
                <a:srgbClr val="00B0F0"/>
              </a:solidFill>
            </a:endParaRPr>
          </a:p>
          <a:p>
            <a:endParaRPr lang="fr-FR" sz="1800" dirty="0"/>
          </a:p>
          <a:p>
            <a:endParaRPr lang="fr-FR" sz="1800" dirty="0"/>
          </a:p>
          <a:p>
            <a:pPr lvl="1">
              <a:buFont typeface="Courier New" pitchFamily="49" charset="0"/>
              <a:buChar char="o"/>
            </a:pPr>
            <a:endParaRPr lang="fr-CH" dirty="0"/>
          </a:p>
          <a:p>
            <a:endParaRPr lang="fr-CH" dirty="0"/>
          </a:p>
        </p:txBody>
      </p:sp>
    </p:spTree>
  </p:cSld>
  <p:clrMapOvr>
    <a:masterClrMapping/>
  </p:clrMapOvr>
  <p:transition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fr-CH" dirty="0">
                <a:solidFill>
                  <a:srgbClr val="92D050"/>
                </a:solidFill>
              </a:rPr>
              <a:t>Collaboration avec les parents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188" y="1628800"/>
            <a:ext cx="8229600" cy="5040560"/>
          </a:xfr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6838" lvl="1" indent="-25400" algn="ctr">
              <a:lnSpc>
                <a:spcPct val="200000"/>
              </a:lnSpc>
              <a:buNone/>
            </a:pPr>
            <a:r>
              <a:rPr lang="fr-CH" sz="4400" dirty="0">
                <a:solidFill>
                  <a:srgbClr val="FFFF00"/>
                </a:solidFill>
              </a:rPr>
              <a:t>   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84747" y="1628800"/>
            <a:ext cx="7137400" cy="520137"/>
            <a:chOff x="0" y="0"/>
            <a:chExt cx="8992" cy="432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0" y="0"/>
              <a:ext cx="8992" cy="432"/>
              <a:chOff x="0" y="0"/>
              <a:chExt cx="8992" cy="432"/>
            </a:xfrm>
          </p:grpSpPr>
          <p:sp>
            <p:nvSpPr>
              <p:cNvPr id="7" name="Rectangle 9"/>
              <p:cNvSpPr>
                <a:spLocks/>
              </p:cNvSpPr>
              <p:nvPr/>
            </p:nvSpPr>
            <p:spPr bwMode="auto">
              <a:xfrm>
                <a:off x="0" y="96"/>
                <a:ext cx="8992" cy="33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fr-FR" sz="2000"/>
              </a:p>
            </p:txBody>
          </p:sp>
          <p:sp>
            <p:nvSpPr>
              <p:cNvPr id="8" name="Rectangle 10"/>
              <p:cNvSpPr>
                <a:spLocks/>
              </p:cNvSpPr>
              <p:nvPr/>
            </p:nvSpPr>
            <p:spPr bwMode="auto">
              <a:xfrm>
                <a:off x="4460" y="0"/>
                <a:ext cx="0" cy="3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fr-FR" sz="2000"/>
              </a:p>
            </p:txBody>
          </p:sp>
        </p:grpSp>
        <p:sp>
          <p:nvSpPr>
            <p:cNvPr id="6" name="Rectangle 11"/>
            <p:cNvSpPr>
              <a:spLocks/>
            </p:cNvSpPr>
            <p:nvPr/>
          </p:nvSpPr>
          <p:spPr bwMode="auto">
            <a:xfrm>
              <a:off x="2906" y="119"/>
              <a:ext cx="3197" cy="25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81280" bIns="0" anchor="ctr">
              <a:spAutoFit/>
            </a:bodyPr>
            <a:lstStyle/>
            <a:p>
              <a:pPr marL="40482" algn="ctr"/>
              <a:r>
                <a:rPr lang="en-US" sz="2000" b="1" dirty="0">
                  <a:solidFill>
                    <a:schemeClr val="bg1"/>
                  </a:solidFill>
                  <a:cs typeface="Arial" charset="0"/>
                </a:rPr>
                <a:t>LES RENCONTRES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827584" y="3429000"/>
            <a:ext cx="2286000" cy="2232248"/>
            <a:chOff x="0" y="0"/>
            <a:chExt cx="2880" cy="1854"/>
          </a:xfrm>
        </p:grpSpPr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0" y="0"/>
              <a:ext cx="2880" cy="1854"/>
              <a:chOff x="0" y="0"/>
              <a:chExt cx="2880" cy="1854"/>
            </a:xfrm>
          </p:grpSpPr>
          <p:sp>
            <p:nvSpPr>
              <p:cNvPr id="12" name="Rectangle 14"/>
              <p:cNvSpPr>
                <a:spLocks/>
              </p:cNvSpPr>
              <p:nvPr/>
            </p:nvSpPr>
            <p:spPr bwMode="auto">
              <a:xfrm>
                <a:off x="0" y="0"/>
                <a:ext cx="2880" cy="185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fr-FR" sz="2000" dirty="0"/>
              </a:p>
            </p:txBody>
          </p:sp>
          <p:sp>
            <p:nvSpPr>
              <p:cNvPr id="13" name="Rectangle 15"/>
              <p:cNvSpPr>
                <a:spLocks/>
              </p:cNvSpPr>
              <p:nvPr/>
            </p:nvSpPr>
            <p:spPr bwMode="auto">
              <a:xfrm>
                <a:off x="1404" y="663"/>
                <a:ext cx="0" cy="3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fr-FR" sz="2000"/>
              </a:p>
            </p:txBody>
          </p:sp>
        </p:grpSp>
        <p:sp>
          <p:nvSpPr>
            <p:cNvPr id="11" name="Rectangle 16"/>
            <p:cNvSpPr>
              <a:spLocks/>
            </p:cNvSpPr>
            <p:nvPr/>
          </p:nvSpPr>
          <p:spPr bwMode="auto">
            <a:xfrm>
              <a:off x="198" y="279"/>
              <a:ext cx="2483" cy="13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0" tIns="0" rIns="81280" bIns="0" anchor="ctr"/>
            <a:lstStyle/>
            <a:p>
              <a:pPr marL="40482" algn="ctr"/>
              <a:r>
                <a:rPr lang="en-US" sz="2000" b="1" dirty="0" err="1">
                  <a:solidFill>
                    <a:srgbClr val="002060"/>
                  </a:solidFill>
                  <a:cs typeface="Arial" charset="0"/>
                </a:rPr>
                <a:t>Une</a:t>
              </a:r>
              <a:r>
                <a:rPr lang="en-US" sz="2000" b="1" dirty="0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cs typeface="Arial" charset="0"/>
                </a:rPr>
                <a:t>réunion</a:t>
              </a:r>
              <a:r>
                <a:rPr lang="en-US" sz="2000" b="1" dirty="0">
                  <a:solidFill>
                    <a:srgbClr val="002060"/>
                  </a:solidFill>
                  <a:cs typeface="Arial" charset="0"/>
                </a:rPr>
                <a:t> collective et/</a:t>
              </a:r>
              <a:r>
                <a:rPr lang="en-US" sz="2000" b="1" dirty="0" err="1">
                  <a:solidFill>
                    <a:srgbClr val="002060"/>
                  </a:solidFill>
                  <a:cs typeface="Arial" charset="0"/>
                </a:rPr>
                <a:t>ou</a:t>
              </a:r>
              <a:r>
                <a:rPr lang="en-US" sz="2000" b="1" dirty="0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cs typeface="Arial" charset="0"/>
                </a:rPr>
                <a:t>une</a:t>
              </a:r>
              <a:r>
                <a:rPr lang="en-US" sz="2000" b="1" dirty="0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cs typeface="Arial" charset="0"/>
                </a:rPr>
                <a:t>en</a:t>
              </a:r>
              <a:r>
                <a:rPr lang="en-US" sz="2000" b="1" dirty="0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cs typeface="Arial" charset="0"/>
                </a:rPr>
                <a:t>classe</a:t>
              </a:r>
              <a:r>
                <a:rPr lang="en-US" sz="2000" b="1" dirty="0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cs typeface="Arial" charset="0"/>
                </a:rPr>
                <a:t>chaque</a:t>
              </a:r>
              <a:r>
                <a:rPr lang="en-US" sz="2000" b="1" dirty="0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cs typeface="Arial" charset="0"/>
                </a:rPr>
                <a:t>année</a:t>
              </a:r>
              <a:endParaRPr lang="en-US" sz="2000" b="1" dirty="0">
                <a:solidFill>
                  <a:srgbClr val="002060"/>
                </a:solidFill>
                <a:cs typeface="Arial" charset="0"/>
              </a:endParaRP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3275856" y="3429000"/>
            <a:ext cx="2286000" cy="2232248"/>
            <a:chOff x="0" y="0"/>
            <a:chExt cx="2880" cy="1854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15" name="Group 18"/>
            <p:cNvGrpSpPr>
              <a:grpSpLocks/>
            </p:cNvGrpSpPr>
            <p:nvPr/>
          </p:nvGrpSpPr>
          <p:grpSpPr bwMode="auto">
            <a:xfrm>
              <a:off x="0" y="0"/>
              <a:ext cx="2880" cy="1854"/>
              <a:chOff x="0" y="0"/>
              <a:chExt cx="2880" cy="1854"/>
            </a:xfrm>
            <a:grpFill/>
          </p:grpSpPr>
          <p:sp>
            <p:nvSpPr>
              <p:cNvPr id="17" name="Rectangle 19"/>
              <p:cNvSpPr>
                <a:spLocks/>
              </p:cNvSpPr>
              <p:nvPr/>
            </p:nvSpPr>
            <p:spPr bwMode="auto">
              <a:xfrm>
                <a:off x="0" y="0"/>
                <a:ext cx="2880" cy="185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noFill/>
                <a:miter lim="800000"/>
                <a:headEnd/>
                <a:tailEnd/>
              </a:ln>
            </p:spPr>
            <p:txBody>
              <a:bodyPr lIns="0" tIns="0" rIns="81280" bIns="0" anchor="ctr"/>
              <a:lstStyle/>
              <a:p>
                <a:pPr marL="40482" algn="ctr"/>
                <a:endParaRPr lang="fr-FR" sz="2000" b="1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8" name="Rectangle 20"/>
              <p:cNvSpPr>
                <a:spLocks/>
              </p:cNvSpPr>
              <p:nvPr/>
            </p:nvSpPr>
            <p:spPr bwMode="auto">
              <a:xfrm>
                <a:off x="1404" y="663"/>
                <a:ext cx="0" cy="3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noFill/>
                <a:miter lim="800000"/>
                <a:headEnd/>
                <a:tailEnd/>
              </a:ln>
            </p:spPr>
            <p:txBody>
              <a:bodyPr lIns="0" tIns="0" rIns="81280" bIns="0" anchor="ctr"/>
              <a:lstStyle/>
              <a:p>
                <a:pPr marL="40482" algn="ctr"/>
                <a:endParaRPr lang="fr-FR" sz="2000" b="1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sp>
          <p:nvSpPr>
            <p:cNvPr id="16" name="Rectangle 21"/>
            <p:cNvSpPr>
              <a:spLocks/>
            </p:cNvSpPr>
            <p:nvPr/>
          </p:nvSpPr>
          <p:spPr bwMode="auto">
            <a:xfrm>
              <a:off x="247" y="260"/>
              <a:ext cx="2386" cy="119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81280" bIns="0" anchor="ctr"/>
            <a:lstStyle/>
            <a:p>
              <a:pPr marL="40482" algn="ctr"/>
              <a:r>
                <a:rPr lang="en-US" sz="2000" b="1" dirty="0">
                  <a:solidFill>
                    <a:srgbClr val="002060"/>
                  </a:solidFill>
                  <a:cs typeface="Arial" charset="0"/>
                </a:rPr>
                <a:t>Des </a:t>
              </a:r>
              <a:r>
                <a:rPr lang="en-US" sz="2000" b="1" dirty="0" err="1">
                  <a:solidFill>
                    <a:srgbClr val="002060"/>
                  </a:solidFill>
                  <a:cs typeface="Arial" charset="0"/>
                </a:rPr>
                <a:t>entretiens</a:t>
              </a:r>
              <a:r>
                <a:rPr lang="en-US" sz="2000" b="1" dirty="0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cs typeface="Arial" charset="0"/>
                </a:rPr>
                <a:t>individuels</a:t>
              </a:r>
              <a:r>
                <a:rPr lang="en-US" sz="2000" b="1" dirty="0">
                  <a:solidFill>
                    <a:srgbClr val="002060"/>
                  </a:solidFill>
                  <a:cs typeface="Arial" charset="0"/>
                </a:rPr>
                <a:t>, sur </a:t>
              </a:r>
              <a:r>
                <a:rPr lang="en-US" sz="2000" b="1" dirty="0" err="1">
                  <a:solidFill>
                    <a:srgbClr val="002060"/>
                  </a:solidFill>
                  <a:cs typeface="Arial" charset="0"/>
                </a:rPr>
                <a:t>demande</a:t>
              </a:r>
              <a:endParaRPr lang="en-US" sz="2000" b="1" dirty="0">
                <a:solidFill>
                  <a:srgbClr val="002060"/>
                </a:solidFill>
                <a:cs typeface="Arial" charset="0"/>
              </a:endParaRPr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5724128" y="3442846"/>
            <a:ext cx="2286000" cy="2233451"/>
            <a:chOff x="0" y="0"/>
            <a:chExt cx="2880" cy="1854"/>
          </a:xfrm>
        </p:grpSpPr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0" y="0"/>
              <a:ext cx="2880" cy="1854"/>
              <a:chOff x="0" y="0"/>
              <a:chExt cx="2880" cy="1854"/>
            </a:xfrm>
          </p:grpSpPr>
          <p:sp>
            <p:nvSpPr>
              <p:cNvPr id="22" name="Rectangle 24"/>
              <p:cNvSpPr>
                <a:spLocks/>
              </p:cNvSpPr>
              <p:nvPr/>
            </p:nvSpPr>
            <p:spPr bwMode="auto">
              <a:xfrm>
                <a:off x="0" y="0"/>
                <a:ext cx="2880" cy="1854"/>
              </a:xfrm>
              <a:prstGeom prst="rect">
                <a:avLst/>
              </a:prstGeom>
              <a:solidFill>
                <a:srgbClr val="333399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fr-FR" sz="2000"/>
              </a:p>
            </p:txBody>
          </p:sp>
          <p:sp>
            <p:nvSpPr>
              <p:cNvPr id="23" name="Rectangle 25"/>
              <p:cNvSpPr>
                <a:spLocks/>
              </p:cNvSpPr>
              <p:nvPr/>
            </p:nvSpPr>
            <p:spPr bwMode="auto">
              <a:xfrm>
                <a:off x="1404" y="663"/>
                <a:ext cx="0" cy="3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fr-FR" sz="2000"/>
              </a:p>
            </p:txBody>
          </p:sp>
        </p:grpSp>
        <p:sp>
          <p:nvSpPr>
            <p:cNvPr id="21" name="Rectangle 26"/>
            <p:cNvSpPr>
              <a:spLocks/>
            </p:cNvSpPr>
            <p:nvPr/>
          </p:nvSpPr>
          <p:spPr bwMode="auto">
            <a:xfrm>
              <a:off x="152" y="83"/>
              <a:ext cx="2576" cy="168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81280" bIns="0" anchor="ctr"/>
            <a:lstStyle/>
            <a:p>
              <a:pPr marL="40482" algn="ctr"/>
              <a:endParaRPr lang="en-US" sz="2000" b="1" dirty="0">
                <a:solidFill>
                  <a:srgbClr val="002060"/>
                </a:solidFill>
                <a:cs typeface="Arial" charset="0"/>
              </a:endParaRPr>
            </a:p>
            <a:p>
              <a:pPr marL="40482" algn="ctr"/>
              <a:r>
                <a:rPr lang="en-US" sz="2000" b="1" dirty="0">
                  <a:solidFill>
                    <a:srgbClr val="002060"/>
                  </a:solidFill>
                  <a:cs typeface="Arial" charset="0"/>
                </a:rPr>
                <a:t> Agenda: </a:t>
              </a:r>
            </a:p>
            <a:p>
              <a:pPr marL="40482" algn="ctr"/>
              <a:r>
                <a:rPr lang="en-US" sz="2000" b="1" dirty="0">
                  <a:solidFill>
                    <a:srgbClr val="002060"/>
                  </a:solidFill>
                  <a:cs typeface="Arial" charset="0"/>
                </a:rPr>
                <a:t>lecture signature</a:t>
              </a:r>
            </a:p>
            <a:p>
              <a:pPr marL="40482" algn="ctr"/>
              <a:endParaRPr lang="en-US" sz="2000" b="1" dirty="0">
                <a:solidFill>
                  <a:srgbClr val="00206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51270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05F53B-72E4-4FAA-8619-ABDA4980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rgbClr val="92D050"/>
                </a:solidFill>
              </a:rPr>
              <a:t>Collaboration suite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42FBF-7394-4112-8B1F-19F00A689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874518"/>
            <a:ext cx="7633742" cy="40050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H" dirty="0"/>
          </a:p>
          <a:p>
            <a:pPr lvl="1"/>
            <a:r>
              <a:rPr lang="fr-CH" sz="3200" dirty="0">
                <a:solidFill>
                  <a:srgbClr val="002060"/>
                </a:solidFill>
              </a:rPr>
              <a:t>Établir une relation de confiance avec l’équipe pédagogique </a:t>
            </a:r>
          </a:p>
          <a:p>
            <a:pPr lvl="1"/>
            <a:r>
              <a:rPr lang="fr-CH" sz="3200" dirty="0">
                <a:solidFill>
                  <a:srgbClr val="002060"/>
                </a:solidFill>
              </a:rPr>
              <a:t>Ponctualité et respect</a:t>
            </a:r>
          </a:p>
          <a:p>
            <a:pPr lvl="1"/>
            <a:r>
              <a:rPr lang="fr-CH" sz="3200" dirty="0">
                <a:solidFill>
                  <a:srgbClr val="002060"/>
                </a:solidFill>
              </a:rPr>
              <a:t>Communication</a:t>
            </a:r>
          </a:p>
          <a:p>
            <a:pPr lvl="1"/>
            <a:r>
              <a:rPr lang="fr-CH" sz="3200" dirty="0">
                <a:solidFill>
                  <a:srgbClr val="002060"/>
                </a:solidFill>
              </a:rPr>
              <a:t>Confiance et soutien aux enfants</a:t>
            </a:r>
          </a:p>
        </p:txBody>
      </p:sp>
    </p:spTree>
    <p:extLst>
      <p:ext uri="{BB962C8B-B14F-4D97-AF65-F5344CB8AC3E}">
        <p14:creationId xmlns:p14="http://schemas.microsoft.com/office/powerpoint/2010/main" val="338152525"/>
      </p:ext>
    </p:extLst>
  </p:cSld>
  <p:clrMapOvr>
    <a:masterClrMapping/>
  </p:clrMapOvr>
  <p:transition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1520" y="548680"/>
            <a:ext cx="8640960" cy="6048672"/>
          </a:xfrm>
        </p:spPr>
        <p:txBody>
          <a:bodyPr>
            <a:normAutofit/>
          </a:bodyPr>
          <a:lstStyle/>
          <a:p>
            <a:pPr marL="292100" lvl="1" indent="-292100" algn="ctr">
              <a:lnSpc>
                <a:spcPct val="150000"/>
              </a:lnSpc>
            </a:pPr>
            <a:r>
              <a:rPr lang="fr-CH" sz="4400" dirty="0">
                <a:solidFill>
                  <a:srgbClr val="0099FF"/>
                </a:solidFill>
              </a:rPr>
              <a:t>Camps à la Cheneau, </a:t>
            </a:r>
          </a:p>
          <a:p>
            <a:pPr marL="292100" lvl="1" indent="-292100" algn="ctr">
              <a:lnSpc>
                <a:spcPct val="150000"/>
              </a:lnSpc>
            </a:pPr>
            <a:r>
              <a:rPr lang="fr-CH" sz="4400" dirty="0">
                <a:solidFill>
                  <a:srgbClr val="0099FF"/>
                </a:solidFill>
              </a:rPr>
              <a:t>Château d’</a:t>
            </a:r>
            <a:r>
              <a:rPr lang="fr-CH" sz="4400" dirty="0" err="1">
                <a:solidFill>
                  <a:srgbClr val="0099FF"/>
                </a:solidFill>
              </a:rPr>
              <a:t>Oex</a:t>
            </a:r>
            <a:endParaRPr lang="fr-CH" sz="4400" dirty="0">
              <a:solidFill>
                <a:srgbClr val="0099FF"/>
              </a:solidFill>
            </a:endParaRPr>
          </a:p>
          <a:p>
            <a:pPr marL="0" lvl="1" algn="ctr">
              <a:lnSpc>
                <a:spcPct val="150000"/>
              </a:lnSpc>
            </a:pPr>
            <a:endParaRPr lang="fr-CH" sz="2800" b="1" dirty="0">
              <a:solidFill>
                <a:srgbClr val="002060"/>
              </a:solidFill>
            </a:endParaRPr>
          </a:p>
          <a:p>
            <a:pPr marL="0" lvl="1" algn="ctr">
              <a:lnSpc>
                <a:spcPct val="150000"/>
              </a:lnSpc>
            </a:pPr>
            <a:r>
              <a:rPr lang="fr-CH" sz="3200" b="1" dirty="0">
                <a:solidFill>
                  <a:srgbClr val="002060"/>
                </a:solidFill>
              </a:rPr>
              <a:t>entre janvier et mai 2027</a:t>
            </a:r>
          </a:p>
        </p:txBody>
      </p:sp>
    </p:spTree>
    <p:extLst>
      <p:ext uri="{BB962C8B-B14F-4D97-AF65-F5344CB8AC3E}">
        <p14:creationId xmlns:p14="http://schemas.microsoft.com/office/powerpoint/2010/main" val="4021106179"/>
      </p:ext>
    </p:extLst>
  </p:cSld>
  <p:clrMapOvr>
    <a:masterClrMapping/>
  </p:clrMapOvr>
  <p:transition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8" name="Text Box 4"/>
          <p:cNvSpPr txBox="1">
            <a:spLocks noChangeArrowheads="1"/>
          </p:cNvSpPr>
          <p:nvPr/>
        </p:nvSpPr>
        <p:spPr bwMode="auto">
          <a:xfrm>
            <a:off x="3176920" y="1268760"/>
            <a:ext cx="2971800" cy="542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35000" b="1" dirty="0"/>
              <a:t>?</a:t>
            </a:r>
            <a:endParaRPr lang="fr-FR" sz="35000" b="1" dirty="0"/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7250"/>
            <a:ext cx="3774043" cy="5143500"/>
          </a:xfrm>
          <a:custGeom>
            <a:avLst/>
            <a:gdLst/>
            <a:ahLst/>
            <a:cxnLst/>
            <a:rect l="l" t="t" r="r" b="b"/>
            <a:pathLst>
              <a:path w="7548086" h="10287000">
                <a:moveTo>
                  <a:pt x="0" y="0"/>
                </a:moveTo>
                <a:lnTo>
                  <a:pt x="7548086" y="0"/>
                </a:lnTo>
                <a:lnTo>
                  <a:pt x="7548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3" name="Freeform 3"/>
          <p:cNvSpPr/>
          <p:nvPr/>
        </p:nvSpPr>
        <p:spPr>
          <a:xfrm flipV="1">
            <a:off x="6802546" y="4497186"/>
            <a:ext cx="2341454" cy="1562389"/>
          </a:xfrm>
          <a:custGeom>
            <a:avLst/>
            <a:gdLst/>
            <a:ahLst/>
            <a:cxnLst/>
            <a:rect l="l" t="t" r="r" b="b"/>
            <a:pathLst>
              <a:path w="4682908" h="3124777">
                <a:moveTo>
                  <a:pt x="0" y="3124777"/>
                </a:moveTo>
                <a:lnTo>
                  <a:pt x="4682908" y="3124777"/>
                </a:lnTo>
                <a:lnTo>
                  <a:pt x="4682908" y="0"/>
                </a:lnTo>
                <a:lnTo>
                  <a:pt x="0" y="0"/>
                </a:lnTo>
                <a:lnTo>
                  <a:pt x="0" y="312477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4" name="Freeform 4"/>
          <p:cNvSpPr/>
          <p:nvPr/>
        </p:nvSpPr>
        <p:spPr>
          <a:xfrm>
            <a:off x="6351611" y="5206394"/>
            <a:ext cx="1435515" cy="1414635"/>
          </a:xfrm>
          <a:custGeom>
            <a:avLst/>
            <a:gdLst/>
            <a:ahLst/>
            <a:cxnLst/>
            <a:rect l="l" t="t" r="r" b="b"/>
            <a:pathLst>
              <a:path w="2871029" h="2829269">
                <a:moveTo>
                  <a:pt x="0" y="0"/>
                </a:moveTo>
                <a:lnTo>
                  <a:pt x="2871029" y="0"/>
                </a:lnTo>
                <a:lnTo>
                  <a:pt x="2871029" y="2829269"/>
                </a:lnTo>
                <a:lnTo>
                  <a:pt x="0" y="28292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5" name="Freeform 5"/>
          <p:cNvSpPr/>
          <p:nvPr/>
        </p:nvSpPr>
        <p:spPr>
          <a:xfrm>
            <a:off x="7254565" y="207549"/>
            <a:ext cx="2353999" cy="2057400"/>
          </a:xfrm>
          <a:custGeom>
            <a:avLst/>
            <a:gdLst/>
            <a:ahLst/>
            <a:cxnLst/>
            <a:rect l="l" t="t" r="r" b="b"/>
            <a:pathLst>
              <a:path w="4707997" h="4114800">
                <a:moveTo>
                  <a:pt x="0" y="0"/>
                </a:moveTo>
                <a:lnTo>
                  <a:pt x="4707996" y="0"/>
                </a:lnTo>
                <a:lnTo>
                  <a:pt x="4707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6" name="TextBox 6"/>
          <p:cNvSpPr txBox="1"/>
          <p:nvPr/>
        </p:nvSpPr>
        <p:spPr>
          <a:xfrm>
            <a:off x="4067466" y="2328358"/>
            <a:ext cx="5076534" cy="25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b="1" dirty="0" err="1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Permet</a:t>
            </a:r>
            <a:r>
              <a:rPr lang="en-US" b="1" dirty="0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de limiter </a:t>
            </a:r>
            <a:r>
              <a:rPr lang="en-US" b="1" dirty="0" err="1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l'exposition</a:t>
            </a:r>
            <a:r>
              <a:rPr lang="en-US" b="1" dirty="0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des enfants et adolescents à des </a:t>
            </a:r>
            <a:r>
              <a:rPr lang="en-US" b="1" dirty="0" err="1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contenus</a:t>
            </a:r>
            <a:r>
              <a:rPr lang="en-US" b="1" dirty="0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inappropriés</a:t>
            </a:r>
            <a:r>
              <a:rPr lang="en-US" b="1" dirty="0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</a:p>
          <a:p>
            <a:pPr>
              <a:lnSpc>
                <a:spcPts val="2520"/>
              </a:lnSpc>
            </a:pPr>
            <a:endParaRPr lang="en-US" b="1" dirty="0">
              <a:solidFill>
                <a:srgbClr val="00000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>
              <a:lnSpc>
                <a:spcPts val="2520"/>
              </a:lnSpc>
            </a:pPr>
            <a:endParaRPr lang="en-US" b="1" dirty="0">
              <a:solidFill>
                <a:srgbClr val="00000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>
              <a:lnSpc>
                <a:spcPts val="2520"/>
              </a:lnSpc>
            </a:pPr>
            <a:r>
              <a:rPr lang="en-US" b="1" dirty="0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De </a:t>
            </a:r>
            <a:r>
              <a:rPr lang="en-US" b="1" dirty="0" err="1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nombreux</a:t>
            </a:r>
            <a:r>
              <a:rPr lang="en-US" b="1" dirty="0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réseaux </a:t>
            </a:r>
            <a:r>
              <a:rPr lang="en-US" b="1" dirty="0" err="1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sociaux</a:t>
            </a:r>
            <a:r>
              <a:rPr lang="en-US" b="1" dirty="0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permettent</a:t>
            </a:r>
            <a:r>
              <a:rPr lang="en-US" b="1" dirty="0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créer</a:t>
            </a:r>
            <a:r>
              <a:rPr lang="en-US" b="1" dirty="0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des sessions « enfants » </a:t>
            </a:r>
            <a:r>
              <a:rPr lang="en-US" b="1" dirty="0" err="1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limitant</a:t>
            </a:r>
            <a:r>
              <a:rPr lang="en-US" b="1" dirty="0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les </a:t>
            </a:r>
            <a:r>
              <a:rPr lang="en-US" b="1" dirty="0" err="1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contenus</a:t>
            </a:r>
            <a:r>
              <a:rPr lang="en-US" b="1" dirty="0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.</a:t>
            </a:r>
          </a:p>
          <a:p>
            <a:pPr algn="ctr">
              <a:lnSpc>
                <a:spcPts val="2240"/>
              </a:lnSpc>
            </a:pPr>
            <a:endParaRPr lang="en-US" b="1" dirty="0">
              <a:solidFill>
                <a:srgbClr val="00000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13290" y="1381125"/>
            <a:ext cx="569527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0"/>
              </a:lnSpc>
            </a:pPr>
            <a:r>
              <a:rPr lang="en-US" sz="2600">
                <a:solidFill>
                  <a:srgbClr val="293E43"/>
                </a:solidFill>
                <a:latin typeface="Rockstone"/>
                <a:ea typeface="Rockstone"/>
                <a:cs typeface="Rockstone"/>
                <a:sym typeface="Rockstone"/>
              </a:rPr>
              <a:t>LES RÉSEAUX SOCIAUX</a:t>
            </a:r>
          </a:p>
        </p:txBody>
      </p:sp>
    </p:spTree>
  </p:cSld>
  <p:clrMapOvr>
    <a:masterClrMapping/>
  </p:clrMapOvr>
  <p:transition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15C637A-6310-41C0-A185-58570DC324D1}"/>
              </a:ext>
            </a:extLst>
          </p:cNvPr>
          <p:cNvSpPr txBox="1"/>
          <p:nvPr/>
        </p:nvSpPr>
        <p:spPr>
          <a:xfrm>
            <a:off x="2286000" y="2060849"/>
            <a:ext cx="502230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4400" dirty="0">
                <a:solidFill>
                  <a:srgbClr val="002060"/>
                </a:solidFill>
              </a:rPr>
              <a:t>N’hésitez pas à solliciter M. Vizio, doyen, </a:t>
            </a:r>
          </a:p>
          <a:p>
            <a:pPr algn="ctr"/>
            <a:r>
              <a:rPr lang="fr-CH" sz="4400" dirty="0">
                <a:solidFill>
                  <a:srgbClr val="002060"/>
                </a:solidFill>
              </a:rPr>
              <a:t>au 021 557 42 30</a:t>
            </a:r>
          </a:p>
        </p:txBody>
      </p:sp>
    </p:spTree>
    <p:extLst>
      <p:ext uri="{BB962C8B-B14F-4D97-AF65-F5344CB8AC3E}">
        <p14:creationId xmlns:p14="http://schemas.microsoft.com/office/powerpoint/2010/main" val="3512526687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7942360" y="5019775"/>
            <a:ext cx="1201641" cy="980976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3" name="Freeform 3"/>
          <p:cNvSpPr/>
          <p:nvPr/>
        </p:nvSpPr>
        <p:spPr>
          <a:xfrm flipV="1">
            <a:off x="8071148" y="5124912"/>
            <a:ext cx="1072853" cy="875838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4" name="Freeform 4"/>
          <p:cNvSpPr/>
          <p:nvPr/>
        </p:nvSpPr>
        <p:spPr>
          <a:xfrm>
            <a:off x="128720" y="978458"/>
            <a:ext cx="3320486" cy="4901086"/>
          </a:xfrm>
          <a:custGeom>
            <a:avLst/>
            <a:gdLst/>
            <a:ahLst/>
            <a:cxnLst/>
            <a:rect l="l" t="t" r="r" b="b"/>
            <a:pathLst>
              <a:path w="6640971" h="9802171">
                <a:moveTo>
                  <a:pt x="0" y="0"/>
                </a:moveTo>
                <a:lnTo>
                  <a:pt x="6640971" y="0"/>
                </a:lnTo>
                <a:lnTo>
                  <a:pt x="6640971" y="9802170"/>
                </a:lnTo>
                <a:lnTo>
                  <a:pt x="0" y="98021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5" name="TextBox 5"/>
          <p:cNvSpPr txBox="1"/>
          <p:nvPr/>
        </p:nvSpPr>
        <p:spPr>
          <a:xfrm>
            <a:off x="4106154" y="1993583"/>
            <a:ext cx="4809246" cy="3389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90"/>
              </a:lnSpc>
            </a:pPr>
            <a:r>
              <a:rPr lang="en-US" sz="1350" b="1" dirty="0">
                <a:solidFill>
                  <a:schemeClr val="accent1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Encourager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un dialogue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ouvert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sur les réseaux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sociaux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et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s’intéresser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à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ceux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qu’utilise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votre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enfant.</a:t>
            </a:r>
          </a:p>
          <a:p>
            <a:pPr>
              <a:lnSpc>
                <a:spcPts val="1890"/>
              </a:lnSpc>
            </a:pPr>
            <a:endParaRPr lang="en-US" sz="1350" dirty="0">
              <a:solidFill>
                <a:srgbClr val="000000"/>
              </a:solidFill>
              <a:latin typeface="Body Grotesque"/>
              <a:ea typeface="Body Grotesque"/>
              <a:cs typeface="Body Grotesque"/>
              <a:sym typeface="Body Grotesque"/>
            </a:endParaRPr>
          </a:p>
          <a:p>
            <a:pPr>
              <a:lnSpc>
                <a:spcPts val="1890"/>
              </a:lnSpc>
            </a:pPr>
            <a:endParaRPr lang="en-US" sz="1350" dirty="0">
              <a:solidFill>
                <a:srgbClr val="000000"/>
              </a:solidFill>
              <a:latin typeface="Body Grotesque"/>
              <a:ea typeface="Body Grotesque"/>
              <a:cs typeface="Body Grotesque"/>
              <a:sym typeface="Body Grotesque"/>
            </a:endParaRPr>
          </a:p>
          <a:p>
            <a:pPr>
              <a:lnSpc>
                <a:spcPts val="1890"/>
              </a:lnSpc>
            </a:pPr>
            <a:r>
              <a:rPr lang="en-US" sz="1350" b="1" dirty="0" err="1">
                <a:solidFill>
                  <a:schemeClr val="accent1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Sensibiliser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votre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enfant au partage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d’informations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personnelles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sensibles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.</a:t>
            </a:r>
          </a:p>
          <a:p>
            <a:pPr>
              <a:lnSpc>
                <a:spcPts val="1890"/>
              </a:lnSpc>
            </a:pPr>
            <a:endParaRPr lang="en-US" sz="1350" dirty="0">
              <a:solidFill>
                <a:srgbClr val="000000"/>
              </a:solidFill>
              <a:latin typeface="Body Grotesque"/>
              <a:ea typeface="Body Grotesque"/>
              <a:cs typeface="Body Grotesque"/>
              <a:sym typeface="Body Grotesque"/>
            </a:endParaRPr>
          </a:p>
          <a:p>
            <a:pPr>
              <a:lnSpc>
                <a:spcPts val="1890"/>
              </a:lnSpc>
            </a:pPr>
            <a:endParaRPr lang="en-US" sz="1350" dirty="0">
              <a:solidFill>
                <a:srgbClr val="000000"/>
              </a:solidFill>
              <a:latin typeface="Body Grotesque"/>
              <a:ea typeface="Body Grotesque"/>
              <a:cs typeface="Body Grotesque"/>
              <a:sym typeface="Body Grotesque"/>
            </a:endParaRPr>
          </a:p>
          <a:p>
            <a:pPr>
              <a:lnSpc>
                <a:spcPts val="1890"/>
              </a:lnSpc>
            </a:pPr>
            <a:r>
              <a:rPr lang="en-US" sz="1350" b="1" dirty="0" err="1">
                <a:solidFill>
                  <a:schemeClr val="accent1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Discuter</a:t>
            </a:r>
            <a:r>
              <a:rPr lang="en-US" sz="1350" b="1" dirty="0">
                <a:solidFill>
                  <a:schemeClr val="accent1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350" dirty="0">
                <a:latin typeface="Body Grotesque"/>
                <a:ea typeface="Body Grotesque"/>
                <a:cs typeface="Body Grotesque"/>
                <a:sym typeface="Body Grotesque"/>
              </a:rPr>
              <a:t>avec </a:t>
            </a:r>
            <a:r>
              <a:rPr lang="en-US" sz="1350" dirty="0" err="1">
                <a:latin typeface="Body Grotesque"/>
                <a:ea typeface="Body Grotesque"/>
                <a:cs typeface="Body Grotesque"/>
                <a:sym typeface="Body Grotesque"/>
              </a:rPr>
              <a:t>votre</a:t>
            </a:r>
            <a:r>
              <a:rPr lang="en-US" sz="1350" dirty="0">
                <a:latin typeface="Body Grotesque"/>
                <a:ea typeface="Body Grotesque"/>
                <a:cs typeface="Body Grotesque"/>
                <a:sym typeface="Body Grotesque"/>
              </a:rPr>
              <a:t> enfant 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des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conséquences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du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cyberharcèlement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.</a:t>
            </a:r>
          </a:p>
          <a:p>
            <a:pPr>
              <a:lnSpc>
                <a:spcPts val="1890"/>
              </a:lnSpc>
            </a:pPr>
            <a:endParaRPr lang="en-US" sz="1350" dirty="0">
              <a:solidFill>
                <a:srgbClr val="000000"/>
              </a:solidFill>
              <a:latin typeface="Body Grotesque"/>
              <a:ea typeface="Body Grotesque"/>
              <a:cs typeface="Body Grotesque"/>
              <a:sym typeface="Body Grotesque"/>
            </a:endParaRPr>
          </a:p>
          <a:p>
            <a:pPr>
              <a:lnSpc>
                <a:spcPts val="1890"/>
              </a:lnSpc>
            </a:pPr>
            <a:endParaRPr lang="en-US" sz="1350" dirty="0">
              <a:solidFill>
                <a:srgbClr val="000000"/>
              </a:solidFill>
              <a:latin typeface="Body Grotesque"/>
              <a:ea typeface="Body Grotesque"/>
              <a:cs typeface="Body Grotesque"/>
              <a:sym typeface="Body Grotesque"/>
            </a:endParaRPr>
          </a:p>
          <a:p>
            <a:pPr>
              <a:lnSpc>
                <a:spcPts val="1890"/>
              </a:lnSpc>
            </a:pPr>
            <a:r>
              <a:rPr lang="en-US" sz="1350" b="1" dirty="0">
                <a:solidFill>
                  <a:schemeClr val="accent1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Parler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avec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votre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enfant des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risques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liés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aux rencontres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en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ligne</a:t>
            </a:r>
            <a:r>
              <a:rPr lang="en-US" sz="135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3854771" y="2022785"/>
            <a:ext cx="161099" cy="181812"/>
          </a:xfrm>
          <a:custGeom>
            <a:avLst/>
            <a:gdLst/>
            <a:ahLst/>
            <a:cxnLst/>
            <a:rect l="l" t="t" r="r" b="b"/>
            <a:pathLst>
              <a:path w="322198" h="363624">
                <a:moveTo>
                  <a:pt x="0" y="0"/>
                </a:moveTo>
                <a:lnTo>
                  <a:pt x="322198" y="0"/>
                </a:lnTo>
                <a:lnTo>
                  <a:pt x="322198" y="363624"/>
                </a:lnTo>
                <a:lnTo>
                  <a:pt x="0" y="3636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7" name="Freeform 7"/>
          <p:cNvSpPr/>
          <p:nvPr/>
        </p:nvSpPr>
        <p:spPr>
          <a:xfrm>
            <a:off x="3854771" y="2976122"/>
            <a:ext cx="161099" cy="181812"/>
          </a:xfrm>
          <a:custGeom>
            <a:avLst/>
            <a:gdLst/>
            <a:ahLst/>
            <a:cxnLst/>
            <a:rect l="l" t="t" r="r" b="b"/>
            <a:pathLst>
              <a:path w="322198" h="363624">
                <a:moveTo>
                  <a:pt x="0" y="0"/>
                </a:moveTo>
                <a:lnTo>
                  <a:pt x="322198" y="0"/>
                </a:lnTo>
                <a:lnTo>
                  <a:pt x="322198" y="363623"/>
                </a:lnTo>
                <a:lnTo>
                  <a:pt x="0" y="3636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8" name="Freeform 8"/>
          <p:cNvSpPr/>
          <p:nvPr/>
        </p:nvSpPr>
        <p:spPr>
          <a:xfrm>
            <a:off x="3854771" y="3894928"/>
            <a:ext cx="161099" cy="181812"/>
          </a:xfrm>
          <a:custGeom>
            <a:avLst/>
            <a:gdLst/>
            <a:ahLst/>
            <a:cxnLst/>
            <a:rect l="l" t="t" r="r" b="b"/>
            <a:pathLst>
              <a:path w="322198" h="363624">
                <a:moveTo>
                  <a:pt x="0" y="0"/>
                </a:moveTo>
                <a:lnTo>
                  <a:pt x="322198" y="0"/>
                </a:lnTo>
                <a:lnTo>
                  <a:pt x="322198" y="363624"/>
                </a:lnTo>
                <a:lnTo>
                  <a:pt x="0" y="3636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9" name="Freeform 9"/>
          <p:cNvSpPr/>
          <p:nvPr/>
        </p:nvSpPr>
        <p:spPr>
          <a:xfrm>
            <a:off x="3854771" y="4928869"/>
            <a:ext cx="161099" cy="181812"/>
          </a:xfrm>
          <a:custGeom>
            <a:avLst/>
            <a:gdLst/>
            <a:ahLst/>
            <a:cxnLst/>
            <a:rect l="l" t="t" r="r" b="b"/>
            <a:pathLst>
              <a:path w="322198" h="363624">
                <a:moveTo>
                  <a:pt x="0" y="0"/>
                </a:moveTo>
                <a:lnTo>
                  <a:pt x="322198" y="0"/>
                </a:lnTo>
                <a:lnTo>
                  <a:pt x="322198" y="363624"/>
                </a:lnTo>
                <a:lnTo>
                  <a:pt x="0" y="3636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CH" sz="900" dirty="0"/>
          </a:p>
        </p:txBody>
      </p:sp>
      <p:sp>
        <p:nvSpPr>
          <p:cNvPr id="10" name="TextBox 10"/>
          <p:cNvSpPr txBox="1"/>
          <p:nvPr/>
        </p:nvSpPr>
        <p:spPr>
          <a:xfrm>
            <a:off x="3634880" y="980686"/>
            <a:ext cx="2919859" cy="88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Conseils de prévention</a:t>
            </a: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96778" y="2562283"/>
            <a:ext cx="3447222" cy="3472910"/>
            <a:chOff x="0" y="0"/>
            <a:chExt cx="9192592" cy="926109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69" r="369"/>
            <a:stretch>
              <a:fillRect/>
            </a:stretch>
          </p:blipFill>
          <p:spPr>
            <a:xfrm>
              <a:off x="0" y="0"/>
              <a:ext cx="9192592" cy="9261094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7542338" y="207549"/>
            <a:ext cx="2066226" cy="1805886"/>
          </a:xfrm>
          <a:custGeom>
            <a:avLst/>
            <a:gdLst/>
            <a:ahLst/>
            <a:cxnLst/>
            <a:rect l="l" t="t" r="r" b="b"/>
            <a:pathLst>
              <a:path w="4132451" h="3611772">
                <a:moveTo>
                  <a:pt x="0" y="0"/>
                </a:moveTo>
                <a:lnTo>
                  <a:pt x="4132451" y="0"/>
                </a:lnTo>
                <a:lnTo>
                  <a:pt x="4132451" y="3611771"/>
                </a:lnTo>
                <a:lnTo>
                  <a:pt x="0" y="36117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5" name="TextBox 5"/>
          <p:cNvSpPr txBox="1"/>
          <p:nvPr/>
        </p:nvSpPr>
        <p:spPr>
          <a:xfrm>
            <a:off x="-1184484" y="1237424"/>
            <a:ext cx="8115300" cy="40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dirty="0">
                <a:solidFill>
                  <a:srgbClr val="293E43"/>
                </a:solidFill>
                <a:latin typeface="Rockstone"/>
                <a:ea typeface="Rockstone"/>
                <a:cs typeface="Rockstone"/>
                <a:sym typeface="Rockstone"/>
              </a:rPr>
              <a:t>Harcèlement / </a:t>
            </a:r>
            <a:r>
              <a:rPr lang="en-US" sz="2800" dirty="0" err="1">
                <a:solidFill>
                  <a:srgbClr val="293E43"/>
                </a:solidFill>
                <a:latin typeface="Rockstone"/>
                <a:ea typeface="Rockstone"/>
                <a:cs typeface="Rockstone"/>
                <a:sym typeface="Rockstone"/>
              </a:rPr>
              <a:t>cyberharcèlement</a:t>
            </a:r>
            <a:endParaRPr lang="en-US" sz="2800" dirty="0">
              <a:solidFill>
                <a:srgbClr val="293E43"/>
              </a:solidFill>
              <a:latin typeface="Rockstone"/>
              <a:ea typeface="Rockstone"/>
              <a:cs typeface="Rockstone"/>
              <a:sym typeface="Rockstone"/>
            </a:endParaRPr>
          </a:p>
        </p:txBody>
      </p:sp>
      <p:sp>
        <p:nvSpPr>
          <p:cNvPr id="6" name="Freeform 6"/>
          <p:cNvSpPr/>
          <p:nvPr/>
        </p:nvSpPr>
        <p:spPr>
          <a:xfrm flipH="1" flipV="1">
            <a:off x="-9525" y="5019775"/>
            <a:ext cx="1201641" cy="980976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1961951"/>
                </a:moveTo>
                <a:lnTo>
                  <a:pt x="0" y="1961951"/>
                </a:lnTo>
                <a:lnTo>
                  <a:pt x="0" y="0"/>
                </a:lnTo>
                <a:lnTo>
                  <a:pt x="2403281" y="0"/>
                </a:lnTo>
                <a:lnTo>
                  <a:pt x="2403281" y="196195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7" name="Freeform 7"/>
          <p:cNvSpPr/>
          <p:nvPr/>
        </p:nvSpPr>
        <p:spPr>
          <a:xfrm flipH="1" flipV="1">
            <a:off x="-9525" y="5159356"/>
            <a:ext cx="1072853" cy="875838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1751676"/>
                </a:moveTo>
                <a:lnTo>
                  <a:pt x="0" y="1751676"/>
                </a:lnTo>
                <a:lnTo>
                  <a:pt x="0" y="0"/>
                </a:lnTo>
                <a:lnTo>
                  <a:pt x="2145705" y="0"/>
                </a:lnTo>
                <a:lnTo>
                  <a:pt x="2145705" y="175167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8" name="TextBox 8"/>
          <p:cNvSpPr txBox="1"/>
          <p:nvPr/>
        </p:nvSpPr>
        <p:spPr>
          <a:xfrm>
            <a:off x="301758" y="2528946"/>
            <a:ext cx="4899281" cy="170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30"/>
              </a:lnSpc>
            </a:pPr>
            <a:r>
              <a:rPr lang="en-US" sz="19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Le </a:t>
            </a:r>
            <a:r>
              <a:rPr lang="en-US" sz="19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harcèlement</a:t>
            </a:r>
            <a:r>
              <a:rPr lang="en-US" sz="19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est un </a:t>
            </a:r>
            <a:r>
              <a:rPr lang="en-US" sz="19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comportement</a:t>
            </a:r>
            <a:r>
              <a:rPr lang="en-US" sz="19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950" b="1" dirty="0" err="1">
                <a:solidFill>
                  <a:srgbClr val="FF3131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répété</a:t>
            </a:r>
            <a:r>
              <a:rPr lang="en-US" sz="19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de la part d’un </a:t>
            </a:r>
            <a:r>
              <a:rPr lang="en-US" sz="19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groupe</a:t>
            </a:r>
            <a:r>
              <a:rPr lang="en-US" sz="19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9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visant</a:t>
            </a:r>
            <a:r>
              <a:rPr lang="en-US" sz="19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à </a:t>
            </a:r>
            <a:r>
              <a:rPr lang="en-US" sz="1950" b="1" dirty="0">
                <a:solidFill>
                  <a:srgbClr val="FF3131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blesser, </a:t>
            </a:r>
            <a:r>
              <a:rPr lang="en-US" sz="1950" b="1" dirty="0" err="1">
                <a:solidFill>
                  <a:srgbClr val="FF3131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intimider</a:t>
            </a:r>
            <a:r>
              <a:rPr lang="en-US" sz="1950" b="1" dirty="0">
                <a:solidFill>
                  <a:srgbClr val="FF3131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sz="1950" b="1" dirty="0" err="1">
                <a:solidFill>
                  <a:srgbClr val="FF3131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ou</a:t>
            </a:r>
            <a:r>
              <a:rPr lang="en-US" sz="1950" b="1" dirty="0">
                <a:solidFill>
                  <a:srgbClr val="FF3131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sz="1950" b="1" dirty="0" err="1">
                <a:solidFill>
                  <a:srgbClr val="FF3131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humilier</a:t>
            </a:r>
            <a:r>
              <a:rPr lang="en-US" sz="19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9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une</a:t>
            </a:r>
            <a:r>
              <a:rPr lang="en-US" sz="19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95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personne</a:t>
            </a:r>
            <a:r>
              <a:rPr lang="en-US" sz="195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par des </a:t>
            </a:r>
            <a:r>
              <a:rPr lang="en-US" sz="1950" b="1" dirty="0" err="1">
                <a:solidFill>
                  <a:srgbClr val="FF3131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moqueries</a:t>
            </a:r>
            <a:r>
              <a:rPr lang="en-US" sz="1950" b="1" dirty="0">
                <a:solidFill>
                  <a:srgbClr val="FF3131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, des menaces </a:t>
            </a:r>
            <a:r>
              <a:rPr lang="en-US" sz="1950" b="1" dirty="0" err="1">
                <a:solidFill>
                  <a:srgbClr val="FF3131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ou</a:t>
            </a:r>
            <a:r>
              <a:rPr lang="en-US" sz="1950" b="1" dirty="0">
                <a:solidFill>
                  <a:srgbClr val="FF3131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des </a:t>
            </a:r>
            <a:r>
              <a:rPr lang="en-US" sz="1950" b="1" dirty="0" err="1">
                <a:solidFill>
                  <a:srgbClr val="FF3131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agressions</a:t>
            </a:r>
            <a:r>
              <a:rPr lang="en-US" sz="1950" b="1" dirty="0">
                <a:solidFill>
                  <a:srgbClr val="FF3131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.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1758" y="4415328"/>
            <a:ext cx="4899281" cy="89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La </a:t>
            </a:r>
            <a:r>
              <a:rPr lang="en-US" sz="170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victime</a:t>
            </a:r>
            <a:r>
              <a:rPr lang="en-US" sz="170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ne </a:t>
            </a:r>
            <a:r>
              <a:rPr lang="en-US" sz="170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peut</a:t>
            </a:r>
            <a:r>
              <a:rPr lang="en-US" sz="170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pas se </a:t>
            </a:r>
            <a:r>
              <a:rPr lang="en-US" sz="170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défendre</a:t>
            </a:r>
            <a:r>
              <a:rPr lang="en-US" sz="170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70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seule</a:t>
            </a:r>
            <a:r>
              <a:rPr lang="en-US" sz="170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, car les </a:t>
            </a:r>
            <a:r>
              <a:rPr lang="en-US" sz="170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agresseurs</a:t>
            </a:r>
            <a:r>
              <a:rPr lang="en-US" sz="170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170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ont</a:t>
            </a:r>
            <a:r>
              <a:rPr lang="en-US" sz="170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le </a:t>
            </a:r>
            <a:r>
              <a:rPr lang="en-US" sz="170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pouvoir</a:t>
            </a:r>
            <a:r>
              <a:rPr lang="en-US" sz="170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et le </a:t>
            </a:r>
            <a:r>
              <a:rPr lang="en-US" sz="1700" dirty="0" err="1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contrôle</a:t>
            </a:r>
            <a:r>
              <a:rPr lang="en-US" sz="1700" dirty="0">
                <a:solidFill>
                  <a:srgbClr val="293E43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sur la situation.</a:t>
            </a: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4506071"/>
            <a:ext cx="2624788" cy="1751450"/>
          </a:xfrm>
          <a:custGeom>
            <a:avLst/>
            <a:gdLst/>
            <a:ahLst/>
            <a:cxnLst/>
            <a:rect l="l" t="t" r="r" b="b"/>
            <a:pathLst>
              <a:path w="5249576" h="3502899">
                <a:moveTo>
                  <a:pt x="5249576" y="3502898"/>
                </a:moveTo>
                <a:lnTo>
                  <a:pt x="0" y="3502898"/>
                </a:lnTo>
                <a:lnTo>
                  <a:pt x="0" y="0"/>
                </a:lnTo>
                <a:lnTo>
                  <a:pt x="5249576" y="0"/>
                </a:lnTo>
                <a:lnTo>
                  <a:pt x="5249576" y="3502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3" name="Freeform 3"/>
          <p:cNvSpPr/>
          <p:nvPr/>
        </p:nvSpPr>
        <p:spPr>
          <a:xfrm flipV="1">
            <a:off x="7942360" y="5019775"/>
            <a:ext cx="1201641" cy="980976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4" name="Freeform 4"/>
          <p:cNvSpPr/>
          <p:nvPr/>
        </p:nvSpPr>
        <p:spPr>
          <a:xfrm flipV="1">
            <a:off x="8071148" y="5124912"/>
            <a:ext cx="1072853" cy="875838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5" name="Freeform 5"/>
          <p:cNvSpPr/>
          <p:nvPr/>
        </p:nvSpPr>
        <p:spPr>
          <a:xfrm>
            <a:off x="7254565" y="207549"/>
            <a:ext cx="2353999" cy="2057400"/>
          </a:xfrm>
          <a:custGeom>
            <a:avLst/>
            <a:gdLst/>
            <a:ahLst/>
            <a:cxnLst/>
            <a:rect l="l" t="t" r="r" b="b"/>
            <a:pathLst>
              <a:path w="4707997" h="4114800">
                <a:moveTo>
                  <a:pt x="0" y="0"/>
                </a:moveTo>
                <a:lnTo>
                  <a:pt x="4707996" y="0"/>
                </a:lnTo>
                <a:lnTo>
                  <a:pt x="4707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6" name="TextBox 6"/>
          <p:cNvSpPr txBox="1"/>
          <p:nvPr/>
        </p:nvSpPr>
        <p:spPr>
          <a:xfrm>
            <a:off x="420754" y="1336262"/>
            <a:ext cx="5695274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n-US" sz="4200" dirty="0" err="1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Que</a:t>
            </a:r>
            <a:r>
              <a:rPr lang="en-US" sz="4200" dirty="0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doit faire la </a:t>
            </a:r>
            <a:r>
              <a:rPr lang="en-US" sz="4200" dirty="0" err="1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victime</a:t>
            </a:r>
            <a:r>
              <a:rPr lang="en-US" sz="4200" dirty="0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27039" y="2656044"/>
            <a:ext cx="5305723" cy="1963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2494" lvl="1" indent="-276247">
              <a:lnSpc>
                <a:spcPts val="3122"/>
              </a:lnSpc>
              <a:buFont typeface="Arial"/>
              <a:buChar char="•"/>
            </a:pPr>
            <a:r>
              <a:rPr lang="en-US" sz="2559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Parler</a:t>
            </a:r>
            <a:r>
              <a:rPr lang="en-US" sz="2559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</a:p>
          <a:p>
            <a:pPr>
              <a:lnSpc>
                <a:spcPts val="3122"/>
              </a:lnSpc>
            </a:pPr>
            <a:endParaRPr lang="en-US" sz="2559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 marL="552494" lvl="1" indent="-276247" algn="just">
              <a:lnSpc>
                <a:spcPts val="3122"/>
              </a:lnSpc>
              <a:buFont typeface="Arial"/>
              <a:buChar char="•"/>
            </a:pPr>
            <a:r>
              <a:rPr lang="en-US" sz="2559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Ne pas se </a:t>
            </a:r>
            <a:r>
              <a:rPr lang="en-US" sz="2559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mettre</a:t>
            </a:r>
            <a:r>
              <a:rPr lang="en-US" sz="2559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sz="2559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en</a:t>
            </a:r>
            <a:r>
              <a:rPr lang="en-US" sz="2559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sz="2559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difficulté</a:t>
            </a:r>
            <a:r>
              <a:rPr lang="en-US" sz="2559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</a:p>
          <a:p>
            <a:pPr algn="just">
              <a:lnSpc>
                <a:spcPts val="3122"/>
              </a:lnSpc>
            </a:pPr>
            <a:endParaRPr lang="en-US" sz="2559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 marL="552494" lvl="1" indent="-276247" algn="just">
              <a:lnSpc>
                <a:spcPts val="3122"/>
              </a:lnSpc>
              <a:buFont typeface="Arial"/>
              <a:buChar char="•"/>
            </a:pPr>
            <a:r>
              <a:rPr lang="en-US" sz="2559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Récolter</a:t>
            </a:r>
            <a:r>
              <a:rPr lang="en-US" sz="2559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des </a:t>
            </a:r>
            <a:r>
              <a:rPr lang="en-US" sz="2559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preuves</a:t>
            </a:r>
            <a:endParaRPr lang="en-US" sz="2559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4876800"/>
            <a:ext cx="2019300" cy="1380720"/>
          </a:xfrm>
          <a:custGeom>
            <a:avLst/>
            <a:gdLst/>
            <a:ahLst/>
            <a:cxnLst/>
            <a:rect l="l" t="t" r="r" b="b"/>
            <a:pathLst>
              <a:path w="5249576" h="3502899">
                <a:moveTo>
                  <a:pt x="5249576" y="3502898"/>
                </a:moveTo>
                <a:lnTo>
                  <a:pt x="0" y="3502898"/>
                </a:lnTo>
                <a:lnTo>
                  <a:pt x="0" y="0"/>
                </a:lnTo>
                <a:lnTo>
                  <a:pt x="5249576" y="0"/>
                </a:lnTo>
                <a:lnTo>
                  <a:pt x="5249576" y="3502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3" name="Freeform 3"/>
          <p:cNvSpPr/>
          <p:nvPr/>
        </p:nvSpPr>
        <p:spPr>
          <a:xfrm flipV="1">
            <a:off x="7942360" y="5019775"/>
            <a:ext cx="1201641" cy="980976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4" name="Freeform 4"/>
          <p:cNvSpPr/>
          <p:nvPr/>
        </p:nvSpPr>
        <p:spPr>
          <a:xfrm flipV="1">
            <a:off x="8071148" y="5124912"/>
            <a:ext cx="1072853" cy="875838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5" name="Freeform 5"/>
          <p:cNvSpPr/>
          <p:nvPr/>
        </p:nvSpPr>
        <p:spPr>
          <a:xfrm>
            <a:off x="7254565" y="207549"/>
            <a:ext cx="2353999" cy="2057400"/>
          </a:xfrm>
          <a:custGeom>
            <a:avLst/>
            <a:gdLst/>
            <a:ahLst/>
            <a:cxnLst/>
            <a:rect l="l" t="t" r="r" b="b"/>
            <a:pathLst>
              <a:path w="4707997" h="4114800">
                <a:moveTo>
                  <a:pt x="0" y="0"/>
                </a:moveTo>
                <a:lnTo>
                  <a:pt x="4707996" y="0"/>
                </a:lnTo>
                <a:lnTo>
                  <a:pt x="4707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H" sz="900"/>
          </a:p>
        </p:txBody>
      </p:sp>
      <p:sp>
        <p:nvSpPr>
          <p:cNvPr id="6" name="TextBox 6"/>
          <p:cNvSpPr txBox="1"/>
          <p:nvPr/>
        </p:nvSpPr>
        <p:spPr>
          <a:xfrm>
            <a:off x="413189" y="1336262"/>
            <a:ext cx="6711511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n-US" sz="4200" dirty="0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Que </a:t>
            </a:r>
            <a:r>
              <a:rPr lang="en-US" sz="4200" dirty="0" err="1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doivent</a:t>
            </a:r>
            <a:r>
              <a:rPr lang="en-US" sz="4200" dirty="0">
                <a:solidFill>
                  <a:srgbClr val="1B1A1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faire les parents 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40308" y="2171700"/>
            <a:ext cx="7048500" cy="353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52494" lvl="1" indent="-276247" algn="just">
              <a:lnSpc>
                <a:spcPts val="3122"/>
              </a:lnSpc>
              <a:buFont typeface="Arial"/>
              <a:buChar char="•"/>
            </a:pPr>
            <a:r>
              <a:rPr lang="en-US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Discussion entre parents</a:t>
            </a:r>
          </a:p>
          <a:p>
            <a:pPr algn="just">
              <a:lnSpc>
                <a:spcPts val="3122"/>
              </a:lnSpc>
            </a:pPr>
            <a:endParaRPr lang="en-US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 marL="552494" lvl="1" indent="-276247" algn="just">
              <a:lnSpc>
                <a:spcPts val="3122"/>
              </a:lnSpc>
              <a:buFont typeface="Arial"/>
              <a:buChar char="•"/>
            </a:pPr>
            <a:r>
              <a:rPr lang="en-US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Intervention de </a:t>
            </a:r>
            <a:r>
              <a:rPr lang="en-US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l’école</a:t>
            </a:r>
            <a:r>
              <a:rPr lang="en-US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si</a:t>
            </a:r>
            <a:r>
              <a:rPr lang="en-US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cadre </a:t>
            </a:r>
            <a:r>
              <a:rPr lang="en-US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scolaire</a:t>
            </a:r>
            <a:r>
              <a:rPr lang="en-US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/ </a:t>
            </a:r>
            <a:r>
              <a:rPr lang="en-US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heures</a:t>
            </a:r>
            <a:r>
              <a:rPr lang="en-US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d’école</a:t>
            </a:r>
            <a:endParaRPr lang="en-US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 algn="just">
              <a:lnSpc>
                <a:spcPts val="3122"/>
              </a:lnSpc>
            </a:pPr>
            <a:endParaRPr lang="en-US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 marL="552494" lvl="1" indent="-276247" algn="just">
              <a:lnSpc>
                <a:spcPts val="3122"/>
              </a:lnSpc>
              <a:buFont typeface="Arial"/>
              <a:buChar char="•"/>
            </a:pPr>
            <a:r>
              <a:rPr lang="en-US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Conciliation </a:t>
            </a:r>
          </a:p>
          <a:p>
            <a:pPr algn="just">
              <a:lnSpc>
                <a:spcPts val="3122"/>
              </a:lnSpc>
            </a:pPr>
            <a:r>
              <a:rPr lang="en-US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        (police / parents / enfants / école </a:t>
            </a:r>
            <a:r>
              <a:rPr lang="en-US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si</a:t>
            </a:r>
            <a:r>
              <a:rPr lang="en-US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besoin</a:t>
            </a:r>
            <a:r>
              <a:rPr lang="en-US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)</a:t>
            </a:r>
          </a:p>
          <a:p>
            <a:pPr algn="just">
              <a:lnSpc>
                <a:spcPts val="3122"/>
              </a:lnSpc>
            </a:pPr>
            <a:endParaRPr lang="en-US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 marL="552494" lvl="1" indent="-276247" algn="just">
              <a:lnSpc>
                <a:spcPts val="3122"/>
              </a:lnSpc>
              <a:buFont typeface="Arial"/>
              <a:buChar char="•"/>
            </a:pPr>
            <a:r>
              <a:rPr lang="en-US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Plainte</a:t>
            </a:r>
            <a:r>
              <a:rPr lang="en-US" b="1" dirty="0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  <a:r>
              <a:rPr lang="en-US" b="1" dirty="0" err="1">
                <a:solidFill>
                  <a:srgbClr val="293E43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pénale</a:t>
            </a:r>
            <a:endParaRPr lang="en-US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 algn="just">
              <a:lnSpc>
                <a:spcPts val="3122"/>
              </a:lnSpc>
            </a:pPr>
            <a:endParaRPr lang="en-US" b="1" dirty="0">
              <a:solidFill>
                <a:srgbClr val="293E43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Thème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résentation D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8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8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Présentation D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O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O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O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O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O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O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O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O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O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O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O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résentation D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8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8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Présentation D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O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O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O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O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O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O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O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O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O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O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O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ele-presentation">
  <a:themeElements>
    <a:clrScheme name="modele-servi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-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-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dèle Education sexuel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2A151837-B269-4D8B-A72D-EBF8C02F3E6B}" vid="{D4409490-070F-4382-9355-16621F4FEB3B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Présentation DGEO">
  <a:themeElements>
    <a:clrScheme name="modele-servi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-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>
    <a:extraClrScheme>
      <a:clrScheme name="modele-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T-DFJC-PRESENTATION-Master" id="{E7B579FE-C9D1-174F-A248-67B7503326C4}" vid="{3C00C297-E27D-A24F-883E-E3EB36DE6A21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4672041B68804AB21871728F466A81" ma:contentTypeVersion="2" ma:contentTypeDescription="Crée un document." ma:contentTypeScope="" ma:versionID="a798f488d1d43a3b8a19463a382995f2">
  <xsd:schema xmlns:xsd="http://www.w3.org/2001/XMLSchema" xmlns:xs="http://www.w3.org/2001/XMLSchema" xmlns:p="http://schemas.microsoft.com/office/2006/metadata/properties" xmlns:ns2="0a1598d9-a8bc-439e-bef0-7f3e9feb629d" targetNamespace="http://schemas.microsoft.com/office/2006/metadata/properties" ma:root="true" ma:fieldsID="8947f4e26539885e3ab5502b0054cdb0" ns2:_="">
    <xsd:import namespace="0a1598d9-a8bc-439e-bef0-7f3e9feb62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598d9-a8bc-439e-bef0-7f3e9feb62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5B8848-0983-4CCB-9ED7-B2C80F8DEA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86CED4-96D0-4EE5-B039-9AABD03A1895}">
  <ds:schemaRefs>
    <ds:schemaRef ds:uri="0a1598d9-a8bc-439e-bef0-7f3e9feb62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277E1A7-CF77-43A2-A669-C2033DCDFAA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0a1598d9-a8bc-439e-bef0-7f3e9feb629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1947</Words>
  <Application>Microsoft Office PowerPoint</Application>
  <PresentationFormat>Affichage à l'écran (4:3)</PresentationFormat>
  <Paragraphs>405</Paragraphs>
  <Slides>50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19</vt:i4>
      </vt:variant>
      <vt:variant>
        <vt:lpstr>Thème</vt:lpstr>
      </vt:variant>
      <vt:variant>
        <vt:i4>7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77" baseType="lpstr">
      <vt:lpstr>ＭＳ Ｐゴシック</vt:lpstr>
      <vt:lpstr>Aptos</vt:lpstr>
      <vt:lpstr>Aptos Display</vt:lpstr>
      <vt:lpstr>Arial</vt:lpstr>
      <vt:lpstr>Arial Narrow</vt:lpstr>
      <vt:lpstr>Body Grotesque</vt:lpstr>
      <vt:lpstr>Body Grotesque Bold</vt:lpstr>
      <vt:lpstr>Calibri</vt:lpstr>
      <vt:lpstr>Calibri Light</vt:lpstr>
      <vt:lpstr>Cambria</vt:lpstr>
      <vt:lpstr>Chau Philomene</vt:lpstr>
      <vt:lpstr>Courier New</vt:lpstr>
      <vt:lpstr>League Spartan</vt:lpstr>
      <vt:lpstr>Open Sans Bold</vt:lpstr>
      <vt:lpstr>Rockstone</vt:lpstr>
      <vt:lpstr>Times New Roman</vt:lpstr>
      <vt:lpstr>Webdings</vt:lpstr>
      <vt:lpstr>Wingdings</vt:lpstr>
      <vt:lpstr>Wingdings 3</vt:lpstr>
      <vt:lpstr>Thème1</vt:lpstr>
      <vt:lpstr>2_Thème1</vt:lpstr>
      <vt:lpstr>modele-presentation</vt:lpstr>
      <vt:lpstr>Modèle par défaut</vt:lpstr>
      <vt:lpstr>Modèle Education sexuelle</vt:lpstr>
      <vt:lpstr>Thème Office</vt:lpstr>
      <vt:lpstr>Présentation DGEO</vt:lpstr>
      <vt:lpstr>Image</vt:lpstr>
      <vt:lpstr>Parents futurs élèves de 7P </vt:lpstr>
      <vt:lpstr>Ordre du jour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Quart-parents du Conseil d’établissement  6 personnes</vt:lpstr>
      <vt:lpstr>Rôle du Quart-Parents</vt:lpstr>
      <vt:lpstr>Comment les contacter?</vt:lpstr>
      <vt:lpstr>Conseillères école-famille</vt:lpstr>
      <vt:lpstr>Médical</vt:lpstr>
      <vt:lpstr>MédicalInfirmière :  </vt:lpstr>
      <vt:lpstr>Exemple de prestations infirmières pour un.e élève sur 20 ans        </vt:lpstr>
      <vt:lpstr>Pour me joindre</vt:lpstr>
      <vt:lpstr>Le service PPLS </vt:lpstr>
      <vt:lpstr>Comment contacter les PPLS ? </vt:lpstr>
      <vt:lpstr>Réseau de soutien</vt:lpstr>
      <vt:lpstr>Rôle des conseillères</vt:lpstr>
      <vt:lpstr>Etudes surveillées</vt:lpstr>
      <vt:lpstr>Réfectoire</vt:lpstr>
      <vt:lpstr>Nouveau : pique-nique surveillé 7-8P</vt:lpstr>
      <vt:lpstr>Présentation PowerPoint</vt:lpstr>
      <vt:lpstr>EPS VEVEY Un établissement ouvert sur la cité et soucieux de son environnement. </vt:lpstr>
      <vt:lpstr>Projets : un premier semestre citoyen et sportif  </vt:lpstr>
      <vt:lpstr>Nos actions </vt:lpstr>
      <vt:lpstr>Structure de l’école vaudoise</vt:lpstr>
      <vt:lpstr>Conseil de direction</vt:lpstr>
      <vt:lpstr>Enclassement</vt:lpstr>
      <vt:lpstr>Collège du CLOS</vt:lpstr>
      <vt:lpstr>Présentation PowerPoint</vt:lpstr>
      <vt:lpstr>Présentation PowerPoint</vt:lpstr>
      <vt:lpstr>Présentation PowerPoint</vt:lpstr>
      <vt:lpstr>Les évaluations en 7 P</vt:lpstr>
      <vt:lpstr>Présentation PowerPoint</vt:lpstr>
      <vt:lpstr> Permanences pour les élèves</vt:lpstr>
      <vt:lpstr>Collaboration avec les parents</vt:lpstr>
      <vt:lpstr>Collaboration suite</vt:lpstr>
      <vt:lpstr>Présentation PowerPoint</vt:lpstr>
      <vt:lpstr>Présentation PowerPoint</vt:lpstr>
      <vt:lpstr>Présentation PowerPoint</vt:lpstr>
    </vt:vector>
  </TitlesOfParts>
  <Company>Etat de Vaud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zennrh</dc:creator>
  <cp:lastModifiedBy>Sailley Bénédicte</cp:lastModifiedBy>
  <cp:revision>139</cp:revision>
  <cp:lastPrinted>2022-03-16T09:39:15Z</cp:lastPrinted>
  <dcterms:created xsi:type="dcterms:W3CDTF">2014-12-10T14:41:50Z</dcterms:created>
  <dcterms:modified xsi:type="dcterms:W3CDTF">2026-05-06T06:58:10Z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0x010100554672041B68804AB21871728F466A81</vt:lpwstr>
  </property>
</Properties>
</file>